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948" r:id="rId5"/>
  </p:sldMasterIdLst>
  <p:notesMasterIdLst>
    <p:notesMasterId r:id="rId50"/>
  </p:notesMasterIdLst>
  <p:handoutMasterIdLst>
    <p:handoutMasterId r:id="rId51"/>
  </p:handoutMasterIdLst>
  <p:sldIdLst>
    <p:sldId id="327" r:id="rId6"/>
    <p:sldId id="330" r:id="rId7"/>
    <p:sldId id="331" r:id="rId8"/>
    <p:sldId id="332" r:id="rId9"/>
    <p:sldId id="298" r:id="rId10"/>
    <p:sldId id="262" r:id="rId11"/>
    <p:sldId id="299"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38" d="100"/>
          <a:sy n="138" d="100"/>
        </p:scale>
        <p:origin x="150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E80F1-A551-44D8-B744-7896B7BE4D55}" type="doc">
      <dgm:prSet loTypeId="urn:microsoft.com/office/officeart/2008/layout/VerticalAccentList" loCatId="list" qsTypeId="urn:microsoft.com/office/officeart/2005/8/quickstyle/simple1" qsCatId="simple" csTypeId="urn:microsoft.com/office/officeart/2005/8/colors/accent0_3" csCatId="mainScheme" phldr="1"/>
      <dgm:spPr/>
      <dgm:t>
        <a:bodyPr/>
        <a:lstStyle/>
        <a:p>
          <a:endParaRPr lang="en-US"/>
        </a:p>
      </dgm:t>
    </dgm:pt>
    <dgm:pt modelId="{97A205C9-2E31-4A5A-8C07-ED5A8BE3EB95}">
      <dgm:prSet phldrT="[Text]"/>
      <dgm:spPr/>
      <dgm:t>
        <a:bodyPr/>
        <a:lstStyle/>
        <a:p>
          <a:r>
            <a:rPr lang="en-US" dirty="0">
              <a:solidFill>
                <a:schemeClr val="bg1"/>
              </a:solidFill>
            </a:rPr>
            <a:t>request</a:t>
          </a:r>
        </a:p>
      </dgm:t>
    </dgm:pt>
    <dgm:pt modelId="{CC15019E-8A08-4D37-BFA5-407E5EA0348D}" type="parTrans" cxnId="{0E173AB4-B1F6-4F65-ADBA-0E345843850A}">
      <dgm:prSet/>
      <dgm:spPr/>
      <dgm:t>
        <a:bodyPr/>
        <a:lstStyle/>
        <a:p>
          <a:endParaRPr lang="en-US"/>
        </a:p>
      </dgm:t>
    </dgm:pt>
    <dgm:pt modelId="{FF963662-E8AA-4FFF-AF0B-F964570FCE18}" type="sibTrans" cxnId="{0E173AB4-B1F6-4F65-ADBA-0E345843850A}">
      <dgm:prSet/>
      <dgm:spPr/>
      <dgm:t>
        <a:bodyPr/>
        <a:lstStyle/>
        <a:p>
          <a:endParaRPr lang="en-US"/>
        </a:p>
      </dgm:t>
    </dgm:pt>
    <dgm:pt modelId="{5AB45B2E-E7E2-4641-95E8-A64D9C73B736}">
      <dgm:prSet phldrT="[Text]"/>
      <dgm:spPr/>
      <dgm:t>
        <a:bodyPr/>
        <a:lstStyle/>
        <a:p>
          <a:r>
            <a:rPr lang="en-US" dirty="0"/>
            <a:t>Spacex_url</a:t>
          </a:r>
        </a:p>
      </dgm:t>
    </dgm:pt>
    <dgm:pt modelId="{F67E10AF-227F-4516-BE48-ACB1218B74AA}" type="parTrans" cxnId="{5B4BC3EF-3AA4-44B0-B06E-F183CD2055BF}">
      <dgm:prSet/>
      <dgm:spPr/>
      <dgm:t>
        <a:bodyPr/>
        <a:lstStyle/>
        <a:p>
          <a:endParaRPr lang="en-US"/>
        </a:p>
      </dgm:t>
    </dgm:pt>
    <dgm:pt modelId="{BD8130C7-2E1E-4E54-9C67-C659DE9968B5}" type="sibTrans" cxnId="{5B4BC3EF-3AA4-44B0-B06E-F183CD2055BF}">
      <dgm:prSet/>
      <dgm:spPr/>
      <dgm:t>
        <a:bodyPr/>
        <a:lstStyle/>
        <a:p>
          <a:endParaRPr lang="en-US"/>
        </a:p>
      </dgm:t>
    </dgm:pt>
    <dgm:pt modelId="{449B073E-2058-4773-9E16-72E4AC56CFDA}">
      <dgm:prSet phldrT="[Text]"/>
      <dgm:spPr/>
      <dgm:t>
        <a:bodyPr/>
        <a:lstStyle/>
        <a:p>
          <a:r>
            <a:rPr lang="en-US" dirty="0">
              <a:solidFill>
                <a:schemeClr val="bg1"/>
              </a:solidFill>
            </a:rPr>
            <a:t>responses</a:t>
          </a:r>
        </a:p>
      </dgm:t>
    </dgm:pt>
    <dgm:pt modelId="{4C29C13A-F5EA-46EF-A3A5-BD54CC95B634}" type="parTrans" cxnId="{785BF348-322E-4B7A-9B00-5D3872A33DB4}">
      <dgm:prSet/>
      <dgm:spPr/>
      <dgm:t>
        <a:bodyPr/>
        <a:lstStyle/>
        <a:p>
          <a:endParaRPr lang="en-US"/>
        </a:p>
      </dgm:t>
    </dgm:pt>
    <dgm:pt modelId="{F399D423-08AB-4BD0-9631-F8F23F3174F9}" type="sibTrans" cxnId="{785BF348-322E-4B7A-9B00-5D3872A33DB4}">
      <dgm:prSet/>
      <dgm:spPr/>
      <dgm:t>
        <a:bodyPr/>
        <a:lstStyle/>
        <a:p>
          <a:endParaRPr lang="en-US"/>
        </a:p>
      </dgm:t>
    </dgm:pt>
    <dgm:pt modelId="{6D4C4241-8B7D-4216-A427-8EEBA91C0010}">
      <dgm:prSet phldrT="[Text]"/>
      <dgm:spPr/>
      <dgm:t>
        <a:bodyPr/>
        <a:lstStyle/>
        <a:p>
          <a:r>
            <a:rPr lang="en-US" dirty="0"/>
            <a:t>Web server</a:t>
          </a:r>
        </a:p>
      </dgm:t>
    </dgm:pt>
    <dgm:pt modelId="{0009D73E-29BA-4BDE-A340-141AEDA36106}" type="parTrans" cxnId="{A2405CF6-F4A8-49E8-83B4-D78479D20F06}">
      <dgm:prSet/>
      <dgm:spPr/>
      <dgm:t>
        <a:bodyPr/>
        <a:lstStyle/>
        <a:p>
          <a:endParaRPr lang="en-US"/>
        </a:p>
      </dgm:t>
    </dgm:pt>
    <dgm:pt modelId="{62F9DDDB-3FAD-42FC-B025-D6F59C84CE51}" type="sibTrans" cxnId="{A2405CF6-F4A8-49E8-83B4-D78479D20F06}">
      <dgm:prSet/>
      <dgm:spPr/>
      <dgm:t>
        <a:bodyPr/>
        <a:lstStyle/>
        <a:p>
          <a:endParaRPr lang="en-US"/>
        </a:p>
      </dgm:t>
    </dgm:pt>
    <dgm:pt modelId="{ED6414D2-0673-47A8-8760-6931E784F590}">
      <dgm:prSet phldrT="[Text]"/>
      <dgm:spPr/>
      <dgm:t>
        <a:bodyPr/>
        <a:lstStyle/>
        <a:p>
          <a:r>
            <a:rPr lang="en-US" dirty="0">
              <a:solidFill>
                <a:schemeClr val="bg1"/>
              </a:solidFill>
            </a:rPr>
            <a:t>normalize</a:t>
          </a:r>
        </a:p>
      </dgm:t>
    </dgm:pt>
    <dgm:pt modelId="{65104954-6133-45F8-A477-2A5ADE336399}" type="parTrans" cxnId="{5710B7D0-6997-4F6B-9F0D-6E2C9F83C70F}">
      <dgm:prSet/>
      <dgm:spPr/>
      <dgm:t>
        <a:bodyPr/>
        <a:lstStyle/>
        <a:p>
          <a:endParaRPr lang="en-US"/>
        </a:p>
      </dgm:t>
    </dgm:pt>
    <dgm:pt modelId="{14185EAE-6CBC-40A4-98AD-DB9EB1B73086}" type="sibTrans" cxnId="{5710B7D0-6997-4F6B-9F0D-6E2C9F83C70F}">
      <dgm:prSet/>
      <dgm:spPr/>
      <dgm:t>
        <a:bodyPr/>
        <a:lstStyle/>
        <a:p>
          <a:endParaRPr lang="en-US"/>
        </a:p>
      </dgm:t>
    </dgm:pt>
    <dgm:pt modelId="{FE6818CC-AD72-4503-91C1-62CC3BA46BC8}" type="pres">
      <dgm:prSet presAssocID="{E25E80F1-A551-44D8-B744-7896B7BE4D55}" presName="Name0" presStyleCnt="0">
        <dgm:presLayoutVars>
          <dgm:chMax/>
          <dgm:chPref/>
          <dgm:dir/>
        </dgm:presLayoutVars>
      </dgm:prSet>
      <dgm:spPr/>
    </dgm:pt>
    <dgm:pt modelId="{9E8AD558-00B7-461D-AB92-42AEB5B03843}" type="pres">
      <dgm:prSet presAssocID="{97A205C9-2E31-4A5A-8C07-ED5A8BE3EB95}" presName="parenttextcomposite" presStyleCnt="0"/>
      <dgm:spPr/>
    </dgm:pt>
    <dgm:pt modelId="{9AA400C9-4E18-4BB0-9A46-5FCE859E9A9F}" type="pres">
      <dgm:prSet presAssocID="{97A205C9-2E31-4A5A-8C07-ED5A8BE3EB95}" presName="parenttext" presStyleLbl="revTx" presStyleIdx="0" presStyleCnt="3">
        <dgm:presLayoutVars>
          <dgm:chMax/>
          <dgm:chPref val="2"/>
          <dgm:bulletEnabled val="1"/>
        </dgm:presLayoutVars>
      </dgm:prSet>
      <dgm:spPr/>
    </dgm:pt>
    <dgm:pt modelId="{223CBB3C-0073-4BCA-AAD3-3AA505023BB0}" type="pres">
      <dgm:prSet presAssocID="{97A205C9-2E31-4A5A-8C07-ED5A8BE3EB95}" presName="composite" presStyleCnt="0"/>
      <dgm:spPr/>
    </dgm:pt>
    <dgm:pt modelId="{9D29A11B-0DBD-4BFA-BFEB-4A7B724E2811}" type="pres">
      <dgm:prSet presAssocID="{97A205C9-2E31-4A5A-8C07-ED5A8BE3EB95}" presName="chevron1" presStyleLbl="alignNode1" presStyleIdx="0" presStyleCnt="21"/>
      <dgm:spPr/>
    </dgm:pt>
    <dgm:pt modelId="{99A4B4C9-C093-4009-A0AC-484C0B42E84E}" type="pres">
      <dgm:prSet presAssocID="{97A205C9-2E31-4A5A-8C07-ED5A8BE3EB95}" presName="chevron2" presStyleLbl="alignNode1" presStyleIdx="1" presStyleCnt="21"/>
      <dgm:spPr/>
    </dgm:pt>
    <dgm:pt modelId="{A51E7252-6853-4417-8B9B-F39A2ABB7917}" type="pres">
      <dgm:prSet presAssocID="{97A205C9-2E31-4A5A-8C07-ED5A8BE3EB95}" presName="chevron3" presStyleLbl="alignNode1" presStyleIdx="2" presStyleCnt="21"/>
      <dgm:spPr/>
    </dgm:pt>
    <dgm:pt modelId="{3A424E10-FCBD-4BCC-BBB4-B0F21FB0F22E}" type="pres">
      <dgm:prSet presAssocID="{97A205C9-2E31-4A5A-8C07-ED5A8BE3EB95}" presName="chevron4" presStyleLbl="alignNode1" presStyleIdx="3" presStyleCnt="21"/>
      <dgm:spPr/>
    </dgm:pt>
    <dgm:pt modelId="{75417DBB-CEF6-46B5-9763-380A6BE4366D}" type="pres">
      <dgm:prSet presAssocID="{97A205C9-2E31-4A5A-8C07-ED5A8BE3EB95}" presName="chevron5" presStyleLbl="alignNode1" presStyleIdx="4" presStyleCnt="21"/>
      <dgm:spPr/>
    </dgm:pt>
    <dgm:pt modelId="{435DABE3-C7E5-414E-9876-517B1D433698}" type="pres">
      <dgm:prSet presAssocID="{97A205C9-2E31-4A5A-8C07-ED5A8BE3EB95}" presName="chevron6" presStyleLbl="alignNode1" presStyleIdx="5" presStyleCnt="21"/>
      <dgm:spPr/>
    </dgm:pt>
    <dgm:pt modelId="{771E2FA4-6B5C-4399-8586-1155F7B2966F}" type="pres">
      <dgm:prSet presAssocID="{97A205C9-2E31-4A5A-8C07-ED5A8BE3EB95}" presName="chevron7" presStyleLbl="alignNode1" presStyleIdx="6" presStyleCnt="21" custLinFactNeighborX="5581" custLinFactNeighborY="2784"/>
      <dgm:spPr/>
    </dgm:pt>
    <dgm:pt modelId="{28933CA9-EEE8-443F-9CFA-63428B75DB24}" type="pres">
      <dgm:prSet presAssocID="{97A205C9-2E31-4A5A-8C07-ED5A8BE3EB95}" presName="childtext" presStyleLbl="solidFgAcc1" presStyleIdx="0" presStyleCnt="2">
        <dgm:presLayoutVars>
          <dgm:chMax/>
          <dgm:chPref val="0"/>
          <dgm:bulletEnabled val="1"/>
        </dgm:presLayoutVars>
      </dgm:prSet>
      <dgm:spPr/>
    </dgm:pt>
    <dgm:pt modelId="{2D56DE76-7AA0-49CA-8470-CCFEC382A382}" type="pres">
      <dgm:prSet presAssocID="{FF963662-E8AA-4FFF-AF0B-F964570FCE18}" presName="sibTrans" presStyleCnt="0"/>
      <dgm:spPr/>
    </dgm:pt>
    <dgm:pt modelId="{0ED26803-6309-4F69-A6E5-9CD8F500346C}" type="pres">
      <dgm:prSet presAssocID="{449B073E-2058-4773-9E16-72E4AC56CFDA}" presName="parenttextcomposite" presStyleCnt="0"/>
      <dgm:spPr/>
    </dgm:pt>
    <dgm:pt modelId="{8A8A2CF7-E757-478A-A148-5B5D321EA8D5}" type="pres">
      <dgm:prSet presAssocID="{449B073E-2058-4773-9E16-72E4AC56CFDA}" presName="parenttext" presStyleLbl="revTx" presStyleIdx="1" presStyleCnt="3">
        <dgm:presLayoutVars>
          <dgm:chMax/>
          <dgm:chPref val="2"/>
          <dgm:bulletEnabled val="1"/>
        </dgm:presLayoutVars>
      </dgm:prSet>
      <dgm:spPr/>
    </dgm:pt>
    <dgm:pt modelId="{A81BCDF4-CD22-45D4-9E8D-011D5CF51D27}" type="pres">
      <dgm:prSet presAssocID="{449B073E-2058-4773-9E16-72E4AC56CFDA}" presName="composite" presStyleCnt="0"/>
      <dgm:spPr/>
    </dgm:pt>
    <dgm:pt modelId="{F9FB848E-185C-4074-9E5E-F3B4763973C7}" type="pres">
      <dgm:prSet presAssocID="{449B073E-2058-4773-9E16-72E4AC56CFDA}" presName="chevron1" presStyleLbl="alignNode1" presStyleIdx="7" presStyleCnt="21"/>
      <dgm:spPr/>
    </dgm:pt>
    <dgm:pt modelId="{205F7639-79DD-4FC1-B8DE-8466A0C36495}" type="pres">
      <dgm:prSet presAssocID="{449B073E-2058-4773-9E16-72E4AC56CFDA}" presName="chevron2" presStyleLbl="alignNode1" presStyleIdx="8" presStyleCnt="21"/>
      <dgm:spPr/>
    </dgm:pt>
    <dgm:pt modelId="{9874FA25-C6CE-4802-A84A-27E00AF580FB}" type="pres">
      <dgm:prSet presAssocID="{449B073E-2058-4773-9E16-72E4AC56CFDA}" presName="chevron3" presStyleLbl="alignNode1" presStyleIdx="9" presStyleCnt="21"/>
      <dgm:spPr/>
    </dgm:pt>
    <dgm:pt modelId="{B59CD5CD-C1C6-494D-93AD-C7647264E615}" type="pres">
      <dgm:prSet presAssocID="{449B073E-2058-4773-9E16-72E4AC56CFDA}" presName="chevron4" presStyleLbl="alignNode1" presStyleIdx="10" presStyleCnt="21"/>
      <dgm:spPr/>
    </dgm:pt>
    <dgm:pt modelId="{F4C68299-BF6E-4E3C-B855-CBC14FE50FDE}" type="pres">
      <dgm:prSet presAssocID="{449B073E-2058-4773-9E16-72E4AC56CFDA}" presName="chevron5" presStyleLbl="alignNode1" presStyleIdx="11" presStyleCnt="21"/>
      <dgm:spPr/>
    </dgm:pt>
    <dgm:pt modelId="{36350875-050C-44BC-BFBD-74C6FC96F4F5}" type="pres">
      <dgm:prSet presAssocID="{449B073E-2058-4773-9E16-72E4AC56CFDA}" presName="chevron6" presStyleLbl="alignNode1" presStyleIdx="12" presStyleCnt="21"/>
      <dgm:spPr/>
    </dgm:pt>
    <dgm:pt modelId="{F549E04E-3BC9-4BF8-BAFB-B2DD4E778985}" type="pres">
      <dgm:prSet presAssocID="{449B073E-2058-4773-9E16-72E4AC56CFDA}" presName="chevron7" presStyleLbl="alignNode1" presStyleIdx="13" presStyleCnt="21"/>
      <dgm:spPr/>
    </dgm:pt>
    <dgm:pt modelId="{EC65F468-A344-4C41-BBD2-8DABCA2EA449}" type="pres">
      <dgm:prSet presAssocID="{449B073E-2058-4773-9E16-72E4AC56CFDA}" presName="childtext" presStyleLbl="solidFgAcc1" presStyleIdx="1" presStyleCnt="2">
        <dgm:presLayoutVars>
          <dgm:chMax/>
          <dgm:chPref val="0"/>
          <dgm:bulletEnabled val="1"/>
        </dgm:presLayoutVars>
      </dgm:prSet>
      <dgm:spPr/>
    </dgm:pt>
    <dgm:pt modelId="{32AD00A3-4F00-4FF7-B91B-E8302D36E370}" type="pres">
      <dgm:prSet presAssocID="{F399D423-08AB-4BD0-9631-F8F23F3174F9}" presName="sibTrans" presStyleCnt="0"/>
      <dgm:spPr/>
    </dgm:pt>
    <dgm:pt modelId="{85B85E10-0BC4-4F39-82A1-AFC92DDB1024}" type="pres">
      <dgm:prSet presAssocID="{ED6414D2-0673-47A8-8760-6931E784F590}" presName="parenttextcomposite" presStyleCnt="0"/>
      <dgm:spPr/>
    </dgm:pt>
    <dgm:pt modelId="{3B73480C-7396-421D-81A6-B1A2B7A8E236}" type="pres">
      <dgm:prSet presAssocID="{ED6414D2-0673-47A8-8760-6931E784F590}" presName="parenttext" presStyleLbl="revTx" presStyleIdx="2" presStyleCnt="3">
        <dgm:presLayoutVars>
          <dgm:chMax/>
          <dgm:chPref val="2"/>
          <dgm:bulletEnabled val="1"/>
        </dgm:presLayoutVars>
      </dgm:prSet>
      <dgm:spPr/>
    </dgm:pt>
    <dgm:pt modelId="{C44BD605-E88C-435E-9F1D-0237D3123442}" type="pres">
      <dgm:prSet presAssocID="{ED6414D2-0673-47A8-8760-6931E784F590}" presName="parallelogramComposite" presStyleCnt="0"/>
      <dgm:spPr/>
    </dgm:pt>
    <dgm:pt modelId="{838959E4-B533-4E41-94A5-708F39714356}" type="pres">
      <dgm:prSet presAssocID="{ED6414D2-0673-47A8-8760-6931E784F590}" presName="parallelogram1" presStyleLbl="alignNode1" presStyleIdx="14" presStyleCnt="21"/>
      <dgm:spPr/>
    </dgm:pt>
    <dgm:pt modelId="{66CFB386-6B40-47E8-A400-C1A1386FE4E6}" type="pres">
      <dgm:prSet presAssocID="{ED6414D2-0673-47A8-8760-6931E784F590}" presName="parallelogram2" presStyleLbl="alignNode1" presStyleIdx="15" presStyleCnt="21"/>
      <dgm:spPr/>
    </dgm:pt>
    <dgm:pt modelId="{C23D341D-C4DE-46AB-8FE6-65E56C312DAC}" type="pres">
      <dgm:prSet presAssocID="{ED6414D2-0673-47A8-8760-6931E784F590}" presName="parallelogram3" presStyleLbl="alignNode1" presStyleIdx="16" presStyleCnt="21"/>
      <dgm:spPr/>
    </dgm:pt>
    <dgm:pt modelId="{0DF807B2-82F9-49C4-951B-B38D7D322767}" type="pres">
      <dgm:prSet presAssocID="{ED6414D2-0673-47A8-8760-6931E784F590}" presName="parallelogram4" presStyleLbl="alignNode1" presStyleIdx="17" presStyleCnt="21"/>
      <dgm:spPr/>
    </dgm:pt>
    <dgm:pt modelId="{2DEFBF35-D4D5-41D6-A6D3-8E19558B05D1}" type="pres">
      <dgm:prSet presAssocID="{ED6414D2-0673-47A8-8760-6931E784F590}" presName="parallelogram5" presStyleLbl="alignNode1" presStyleIdx="18" presStyleCnt="21"/>
      <dgm:spPr/>
    </dgm:pt>
    <dgm:pt modelId="{DEACB987-5AFC-44FB-B550-F4137F4C2F09}" type="pres">
      <dgm:prSet presAssocID="{ED6414D2-0673-47A8-8760-6931E784F590}" presName="parallelogram6" presStyleLbl="alignNode1" presStyleIdx="19" presStyleCnt="21"/>
      <dgm:spPr/>
    </dgm:pt>
    <dgm:pt modelId="{91A33044-8488-4E82-B180-913CE0954A08}" type="pres">
      <dgm:prSet presAssocID="{ED6414D2-0673-47A8-8760-6931E784F590}" presName="parallelogram7" presStyleLbl="alignNode1" presStyleIdx="20" presStyleCnt="21"/>
      <dgm:spPr/>
    </dgm:pt>
  </dgm:ptLst>
  <dgm:cxnLst>
    <dgm:cxn modelId="{1CB8005F-DBA7-4DF9-BD25-55FB4C72BD91}" type="presOf" srcId="{97A205C9-2E31-4A5A-8C07-ED5A8BE3EB95}" destId="{9AA400C9-4E18-4BB0-9A46-5FCE859E9A9F}" srcOrd="0" destOrd="0" presId="urn:microsoft.com/office/officeart/2008/layout/VerticalAccentList"/>
    <dgm:cxn modelId="{785BF348-322E-4B7A-9B00-5D3872A33DB4}" srcId="{E25E80F1-A551-44D8-B744-7896B7BE4D55}" destId="{449B073E-2058-4773-9E16-72E4AC56CFDA}" srcOrd="1" destOrd="0" parTransId="{4C29C13A-F5EA-46EF-A3A5-BD54CC95B634}" sibTransId="{F399D423-08AB-4BD0-9631-F8F23F3174F9}"/>
    <dgm:cxn modelId="{E3512E4E-1039-4A30-A33B-15A6EE63E5F2}" type="presOf" srcId="{5AB45B2E-E7E2-4641-95E8-A64D9C73B736}" destId="{28933CA9-EEE8-443F-9CFA-63428B75DB24}" srcOrd="0" destOrd="0" presId="urn:microsoft.com/office/officeart/2008/layout/VerticalAccentList"/>
    <dgm:cxn modelId="{4C06FE6F-3D24-4408-A73A-7AF68B524B14}" type="presOf" srcId="{ED6414D2-0673-47A8-8760-6931E784F590}" destId="{3B73480C-7396-421D-81A6-B1A2B7A8E236}" srcOrd="0" destOrd="0" presId="urn:microsoft.com/office/officeart/2008/layout/VerticalAccentList"/>
    <dgm:cxn modelId="{9DF38C8E-A502-42A1-8476-DCA34657DF4B}" type="presOf" srcId="{449B073E-2058-4773-9E16-72E4AC56CFDA}" destId="{8A8A2CF7-E757-478A-A148-5B5D321EA8D5}" srcOrd="0" destOrd="0" presId="urn:microsoft.com/office/officeart/2008/layout/VerticalAccentList"/>
    <dgm:cxn modelId="{0E173AB4-B1F6-4F65-ADBA-0E345843850A}" srcId="{E25E80F1-A551-44D8-B744-7896B7BE4D55}" destId="{97A205C9-2E31-4A5A-8C07-ED5A8BE3EB95}" srcOrd="0" destOrd="0" parTransId="{CC15019E-8A08-4D37-BFA5-407E5EA0348D}" sibTransId="{FF963662-E8AA-4FFF-AF0B-F964570FCE18}"/>
    <dgm:cxn modelId="{5710B7D0-6997-4F6B-9F0D-6E2C9F83C70F}" srcId="{E25E80F1-A551-44D8-B744-7896B7BE4D55}" destId="{ED6414D2-0673-47A8-8760-6931E784F590}" srcOrd="2" destOrd="0" parTransId="{65104954-6133-45F8-A477-2A5ADE336399}" sibTransId="{14185EAE-6CBC-40A4-98AD-DB9EB1B73086}"/>
    <dgm:cxn modelId="{86E9D8E8-FEA6-4920-8BD8-78F712C17699}" type="presOf" srcId="{E25E80F1-A551-44D8-B744-7896B7BE4D55}" destId="{FE6818CC-AD72-4503-91C1-62CC3BA46BC8}" srcOrd="0" destOrd="0" presId="urn:microsoft.com/office/officeart/2008/layout/VerticalAccentList"/>
    <dgm:cxn modelId="{5B4BC3EF-3AA4-44B0-B06E-F183CD2055BF}" srcId="{97A205C9-2E31-4A5A-8C07-ED5A8BE3EB95}" destId="{5AB45B2E-E7E2-4641-95E8-A64D9C73B736}" srcOrd="0" destOrd="0" parTransId="{F67E10AF-227F-4516-BE48-ACB1218B74AA}" sibTransId="{BD8130C7-2E1E-4E54-9C67-C659DE9968B5}"/>
    <dgm:cxn modelId="{0B604EF1-27C5-4502-9A74-37341DCA759B}" type="presOf" srcId="{6D4C4241-8B7D-4216-A427-8EEBA91C0010}" destId="{EC65F468-A344-4C41-BBD2-8DABCA2EA449}" srcOrd="0" destOrd="0" presId="urn:microsoft.com/office/officeart/2008/layout/VerticalAccentList"/>
    <dgm:cxn modelId="{A2405CF6-F4A8-49E8-83B4-D78479D20F06}" srcId="{449B073E-2058-4773-9E16-72E4AC56CFDA}" destId="{6D4C4241-8B7D-4216-A427-8EEBA91C0010}" srcOrd="0" destOrd="0" parTransId="{0009D73E-29BA-4BDE-A340-141AEDA36106}" sibTransId="{62F9DDDB-3FAD-42FC-B025-D6F59C84CE51}"/>
    <dgm:cxn modelId="{5C3D3192-7D3B-45B1-8DDE-075E80E8BBA4}" type="presParOf" srcId="{FE6818CC-AD72-4503-91C1-62CC3BA46BC8}" destId="{9E8AD558-00B7-461D-AB92-42AEB5B03843}" srcOrd="0" destOrd="0" presId="urn:microsoft.com/office/officeart/2008/layout/VerticalAccentList"/>
    <dgm:cxn modelId="{6CEB50D3-E05E-4689-8CFB-07C9CFCA6495}" type="presParOf" srcId="{9E8AD558-00B7-461D-AB92-42AEB5B03843}" destId="{9AA400C9-4E18-4BB0-9A46-5FCE859E9A9F}" srcOrd="0" destOrd="0" presId="urn:microsoft.com/office/officeart/2008/layout/VerticalAccentList"/>
    <dgm:cxn modelId="{C277474B-6A1E-4873-8203-C8A25275611B}" type="presParOf" srcId="{FE6818CC-AD72-4503-91C1-62CC3BA46BC8}" destId="{223CBB3C-0073-4BCA-AAD3-3AA505023BB0}" srcOrd="1" destOrd="0" presId="urn:microsoft.com/office/officeart/2008/layout/VerticalAccentList"/>
    <dgm:cxn modelId="{617F750A-5E9F-4610-ADB7-DCE2666F7809}" type="presParOf" srcId="{223CBB3C-0073-4BCA-AAD3-3AA505023BB0}" destId="{9D29A11B-0DBD-4BFA-BFEB-4A7B724E2811}" srcOrd="0" destOrd="0" presId="urn:microsoft.com/office/officeart/2008/layout/VerticalAccentList"/>
    <dgm:cxn modelId="{38E3CEB2-4C0C-4788-9B95-D2DBAC8D4DBD}" type="presParOf" srcId="{223CBB3C-0073-4BCA-AAD3-3AA505023BB0}" destId="{99A4B4C9-C093-4009-A0AC-484C0B42E84E}" srcOrd="1" destOrd="0" presId="urn:microsoft.com/office/officeart/2008/layout/VerticalAccentList"/>
    <dgm:cxn modelId="{68E6E631-F45B-4823-9F93-B9030B6F08F1}" type="presParOf" srcId="{223CBB3C-0073-4BCA-AAD3-3AA505023BB0}" destId="{A51E7252-6853-4417-8B9B-F39A2ABB7917}" srcOrd="2" destOrd="0" presId="urn:microsoft.com/office/officeart/2008/layout/VerticalAccentList"/>
    <dgm:cxn modelId="{6AA17CD5-0249-48A5-BBA1-3421C21FC0AC}" type="presParOf" srcId="{223CBB3C-0073-4BCA-AAD3-3AA505023BB0}" destId="{3A424E10-FCBD-4BCC-BBB4-B0F21FB0F22E}" srcOrd="3" destOrd="0" presId="urn:microsoft.com/office/officeart/2008/layout/VerticalAccentList"/>
    <dgm:cxn modelId="{23DDF9A8-C656-43CF-BFED-8ECD9F221CCC}" type="presParOf" srcId="{223CBB3C-0073-4BCA-AAD3-3AA505023BB0}" destId="{75417DBB-CEF6-46B5-9763-380A6BE4366D}" srcOrd="4" destOrd="0" presId="urn:microsoft.com/office/officeart/2008/layout/VerticalAccentList"/>
    <dgm:cxn modelId="{1BA3FE74-0587-42AB-8BB3-D387CF60ACC8}" type="presParOf" srcId="{223CBB3C-0073-4BCA-AAD3-3AA505023BB0}" destId="{435DABE3-C7E5-414E-9876-517B1D433698}" srcOrd="5" destOrd="0" presId="urn:microsoft.com/office/officeart/2008/layout/VerticalAccentList"/>
    <dgm:cxn modelId="{821682B0-ED20-45F3-96DA-4740AF4A63BF}" type="presParOf" srcId="{223CBB3C-0073-4BCA-AAD3-3AA505023BB0}" destId="{771E2FA4-6B5C-4399-8586-1155F7B2966F}" srcOrd="6" destOrd="0" presId="urn:microsoft.com/office/officeart/2008/layout/VerticalAccentList"/>
    <dgm:cxn modelId="{90E4F860-71EF-4EFF-B84A-FA29E4DC53C5}" type="presParOf" srcId="{223CBB3C-0073-4BCA-AAD3-3AA505023BB0}" destId="{28933CA9-EEE8-443F-9CFA-63428B75DB24}" srcOrd="7" destOrd="0" presId="urn:microsoft.com/office/officeart/2008/layout/VerticalAccentList"/>
    <dgm:cxn modelId="{00525FF8-9FD5-45EE-B2CA-62636FF99BCC}" type="presParOf" srcId="{FE6818CC-AD72-4503-91C1-62CC3BA46BC8}" destId="{2D56DE76-7AA0-49CA-8470-CCFEC382A382}" srcOrd="2" destOrd="0" presId="urn:microsoft.com/office/officeart/2008/layout/VerticalAccentList"/>
    <dgm:cxn modelId="{D437FD0A-D7DA-458A-819B-F320D4C712F4}" type="presParOf" srcId="{FE6818CC-AD72-4503-91C1-62CC3BA46BC8}" destId="{0ED26803-6309-4F69-A6E5-9CD8F500346C}" srcOrd="3" destOrd="0" presId="urn:microsoft.com/office/officeart/2008/layout/VerticalAccentList"/>
    <dgm:cxn modelId="{9D903E57-D532-4D56-80F9-34AFC2D3DF2F}" type="presParOf" srcId="{0ED26803-6309-4F69-A6E5-9CD8F500346C}" destId="{8A8A2CF7-E757-478A-A148-5B5D321EA8D5}" srcOrd="0" destOrd="0" presId="urn:microsoft.com/office/officeart/2008/layout/VerticalAccentList"/>
    <dgm:cxn modelId="{BDB93392-AACD-46CC-A05C-8F7D81527BCB}" type="presParOf" srcId="{FE6818CC-AD72-4503-91C1-62CC3BA46BC8}" destId="{A81BCDF4-CD22-45D4-9E8D-011D5CF51D27}" srcOrd="4" destOrd="0" presId="urn:microsoft.com/office/officeart/2008/layout/VerticalAccentList"/>
    <dgm:cxn modelId="{4986C8D1-A497-4D37-AD12-42DACC0EA69E}" type="presParOf" srcId="{A81BCDF4-CD22-45D4-9E8D-011D5CF51D27}" destId="{F9FB848E-185C-4074-9E5E-F3B4763973C7}" srcOrd="0" destOrd="0" presId="urn:microsoft.com/office/officeart/2008/layout/VerticalAccentList"/>
    <dgm:cxn modelId="{85A54C2D-C4A7-4108-909D-4AC00B5F36F2}" type="presParOf" srcId="{A81BCDF4-CD22-45D4-9E8D-011D5CF51D27}" destId="{205F7639-79DD-4FC1-B8DE-8466A0C36495}" srcOrd="1" destOrd="0" presId="urn:microsoft.com/office/officeart/2008/layout/VerticalAccentList"/>
    <dgm:cxn modelId="{A13E30B9-B7BD-4929-8329-2D30AFCBC538}" type="presParOf" srcId="{A81BCDF4-CD22-45D4-9E8D-011D5CF51D27}" destId="{9874FA25-C6CE-4802-A84A-27E00AF580FB}" srcOrd="2" destOrd="0" presId="urn:microsoft.com/office/officeart/2008/layout/VerticalAccentList"/>
    <dgm:cxn modelId="{45099AD5-3C51-4E0C-B9C8-99EFD0A979F0}" type="presParOf" srcId="{A81BCDF4-CD22-45D4-9E8D-011D5CF51D27}" destId="{B59CD5CD-C1C6-494D-93AD-C7647264E615}" srcOrd="3" destOrd="0" presId="urn:microsoft.com/office/officeart/2008/layout/VerticalAccentList"/>
    <dgm:cxn modelId="{D9886A8D-339A-4571-BB10-E78A413F8D11}" type="presParOf" srcId="{A81BCDF4-CD22-45D4-9E8D-011D5CF51D27}" destId="{F4C68299-BF6E-4E3C-B855-CBC14FE50FDE}" srcOrd="4" destOrd="0" presId="urn:microsoft.com/office/officeart/2008/layout/VerticalAccentList"/>
    <dgm:cxn modelId="{42CC7578-24B5-42DA-B332-F12BE81E1AD8}" type="presParOf" srcId="{A81BCDF4-CD22-45D4-9E8D-011D5CF51D27}" destId="{36350875-050C-44BC-BFBD-74C6FC96F4F5}" srcOrd="5" destOrd="0" presId="urn:microsoft.com/office/officeart/2008/layout/VerticalAccentList"/>
    <dgm:cxn modelId="{6FD8EEE7-F234-4A62-A71F-CDBACB5324F1}" type="presParOf" srcId="{A81BCDF4-CD22-45D4-9E8D-011D5CF51D27}" destId="{F549E04E-3BC9-4BF8-BAFB-B2DD4E778985}" srcOrd="6" destOrd="0" presId="urn:microsoft.com/office/officeart/2008/layout/VerticalAccentList"/>
    <dgm:cxn modelId="{8A8C0B15-C4FE-4AFC-9A75-C310CE67B23C}" type="presParOf" srcId="{A81BCDF4-CD22-45D4-9E8D-011D5CF51D27}" destId="{EC65F468-A344-4C41-BBD2-8DABCA2EA449}" srcOrd="7" destOrd="0" presId="urn:microsoft.com/office/officeart/2008/layout/VerticalAccentList"/>
    <dgm:cxn modelId="{32F8E620-E8D2-41F8-8667-E912ECBA8D2E}" type="presParOf" srcId="{FE6818CC-AD72-4503-91C1-62CC3BA46BC8}" destId="{32AD00A3-4F00-4FF7-B91B-E8302D36E370}" srcOrd="5" destOrd="0" presId="urn:microsoft.com/office/officeart/2008/layout/VerticalAccentList"/>
    <dgm:cxn modelId="{2879154C-B1AF-4245-AB56-433EE073B006}" type="presParOf" srcId="{FE6818CC-AD72-4503-91C1-62CC3BA46BC8}" destId="{85B85E10-0BC4-4F39-82A1-AFC92DDB1024}" srcOrd="6" destOrd="0" presId="urn:microsoft.com/office/officeart/2008/layout/VerticalAccentList"/>
    <dgm:cxn modelId="{FBA21D4D-9F03-4162-8E71-701564C7045F}" type="presParOf" srcId="{85B85E10-0BC4-4F39-82A1-AFC92DDB1024}" destId="{3B73480C-7396-421D-81A6-B1A2B7A8E236}" srcOrd="0" destOrd="0" presId="urn:microsoft.com/office/officeart/2008/layout/VerticalAccentList"/>
    <dgm:cxn modelId="{AD825B4D-3217-4EB9-A3C1-11401C5AFA40}" type="presParOf" srcId="{FE6818CC-AD72-4503-91C1-62CC3BA46BC8}" destId="{C44BD605-E88C-435E-9F1D-0237D3123442}" srcOrd="7" destOrd="0" presId="urn:microsoft.com/office/officeart/2008/layout/VerticalAccentList"/>
    <dgm:cxn modelId="{C43E34B8-86A6-499C-9F9A-287AB01F940D}" type="presParOf" srcId="{C44BD605-E88C-435E-9F1D-0237D3123442}" destId="{838959E4-B533-4E41-94A5-708F39714356}" srcOrd="0" destOrd="0" presId="urn:microsoft.com/office/officeart/2008/layout/VerticalAccentList"/>
    <dgm:cxn modelId="{0AC51B84-8018-4A6F-9058-DA049ADC88B2}" type="presParOf" srcId="{C44BD605-E88C-435E-9F1D-0237D3123442}" destId="{66CFB386-6B40-47E8-A400-C1A1386FE4E6}" srcOrd="1" destOrd="0" presId="urn:microsoft.com/office/officeart/2008/layout/VerticalAccentList"/>
    <dgm:cxn modelId="{A9C54F48-48F1-4827-AAA7-9BB517C62937}" type="presParOf" srcId="{C44BD605-E88C-435E-9F1D-0237D3123442}" destId="{C23D341D-C4DE-46AB-8FE6-65E56C312DAC}" srcOrd="2" destOrd="0" presId="urn:microsoft.com/office/officeart/2008/layout/VerticalAccentList"/>
    <dgm:cxn modelId="{80E0F1C6-6FC3-44BC-948B-2F82D3C31E9A}" type="presParOf" srcId="{C44BD605-E88C-435E-9F1D-0237D3123442}" destId="{0DF807B2-82F9-49C4-951B-B38D7D322767}" srcOrd="3" destOrd="0" presId="urn:microsoft.com/office/officeart/2008/layout/VerticalAccentList"/>
    <dgm:cxn modelId="{0AFA3C6B-3E2E-4E7A-B449-762F2976904D}" type="presParOf" srcId="{C44BD605-E88C-435E-9F1D-0237D3123442}" destId="{2DEFBF35-D4D5-41D6-A6D3-8E19558B05D1}" srcOrd="4" destOrd="0" presId="urn:microsoft.com/office/officeart/2008/layout/VerticalAccentList"/>
    <dgm:cxn modelId="{5216485E-86DA-4611-AF0E-F98599E01E1C}" type="presParOf" srcId="{C44BD605-E88C-435E-9F1D-0237D3123442}" destId="{DEACB987-5AFC-44FB-B550-F4137F4C2F09}" srcOrd="5" destOrd="0" presId="urn:microsoft.com/office/officeart/2008/layout/VerticalAccentList"/>
    <dgm:cxn modelId="{6EE3442F-53FD-4CC7-A8D0-352DBAAB250E}" type="presParOf" srcId="{C44BD605-E88C-435E-9F1D-0237D3123442}" destId="{91A33044-8488-4E82-B180-913CE0954A08}"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EB8DF9-F69E-4DE8-B00D-7DD88826A470}" type="doc">
      <dgm:prSet loTypeId="urn:microsoft.com/office/officeart/2005/8/layout/matrix2" loCatId="matrix" qsTypeId="urn:microsoft.com/office/officeart/2005/8/quickstyle/simple1" qsCatId="simple" csTypeId="urn:microsoft.com/office/officeart/2005/8/colors/accent0_3" csCatId="mainScheme" phldr="1"/>
      <dgm:spPr/>
      <dgm:t>
        <a:bodyPr/>
        <a:lstStyle/>
        <a:p>
          <a:endParaRPr lang="en-US"/>
        </a:p>
      </dgm:t>
    </dgm:pt>
    <dgm:pt modelId="{7CAB2D42-4443-4231-89B3-7D2CFDC06D79}">
      <dgm:prSet phldrT="[Text]" custT="1"/>
      <dgm:spPr/>
      <dgm:t>
        <a:bodyPr/>
        <a:lstStyle/>
        <a:p>
          <a:r>
            <a:rPr lang="en-US" sz="1200" dirty="0"/>
            <a:t>Request</a:t>
          </a:r>
        </a:p>
        <a:p>
          <a:r>
            <a:rPr lang="en-US" sz="1200" dirty="0"/>
            <a:t>Start</a:t>
          </a:r>
        </a:p>
        <a:p>
          <a:r>
            <a:rPr lang="en-US" sz="1200" dirty="0"/>
            <a:t>Line</a:t>
          </a:r>
        </a:p>
      </dgm:t>
    </dgm:pt>
    <dgm:pt modelId="{AA4385A8-7903-4495-9C79-66E220CB1EBD}" type="parTrans" cxnId="{8F31006A-CA08-4521-93BD-282190637519}">
      <dgm:prSet/>
      <dgm:spPr/>
      <dgm:t>
        <a:bodyPr/>
        <a:lstStyle/>
        <a:p>
          <a:endParaRPr lang="en-US"/>
        </a:p>
      </dgm:t>
    </dgm:pt>
    <dgm:pt modelId="{9C7FA6E0-03D0-4D09-943A-EF66E74E954E}" type="sibTrans" cxnId="{8F31006A-CA08-4521-93BD-282190637519}">
      <dgm:prSet/>
      <dgm:spPr/>
      <dgm:t>
        <a:bodyPr/>
        <a:lstStyle/>
        <a:p>
          <a:endParaRPr lang="en-US"/>
        </a:p>
      </dgm:t>
    </dgm:pt>
    <dgm:pt modelId="{6C0C7437-9B71-4621-999D-56A43BC3286E}">
      <dgm:prSet phldrT="[Text]" custT="1"/>
      <dgm:spPr/>
      <dgm:t>
        <a:bodyPr/>
        <a:lstStyle/>
        <a:p>
          <a:r>
            <a:rPr lang="en-US" sz="1200" dirty="0"/>
            <a:t>get(spacex_url)</a:t>
          </a:r>
        </a:p>
      </dgm:t>
    </dgm:pt>
    <dgm:pt modelId="{415C5FF7-A1EF-41F7-A31E-48B6A49A0588}" type="parTrans" cxnId="{D99758E3-4C55-4C8D-8CBE-F7B845E6DC5C}">
      <dgm:prSet/>
      <dgm:spPr/>
      <dgm:t>
        <a:bodyPr/>
        <a:lstStyle/>
        <a:p>
          <a:endParaRPr lang="en-US"/>
        </a:p>
      </dgm:t>
    </dgm:pt>
    <dgm:pt modelId="{0E10914E-0DD1-452C-BFE2-81B3826EFE19}" type="sibTrans" cxnId="{D99758E3-4C55-4C8D-8CBE-F7B845E6DC5C}">
      <dgm:prSet/>
      <dgm:spPr/>
      <dgm:t>
        <a:bodyPr/>
        <a:lstStyle/>
        <a:p>
          <a:endParaRPr lang="en-US"/>
        </a:p>
      </dgm:t>
    </dgm:pt>
    <dgm:pt modelId="{A6A2B744-374B-462F-A0B7-E102819134EF}">
      <dgm:prSet phldrT="[Text]" custT="1"/>
      <dgm:spPr/>
      <dgm:t>
        <a:bodyPr/>
        <a:lstStyle/>
        <a:p>
          <a:r>
            <a:rPr lang="en-US" sz="1200" dirty="0"/>
            <a:t>Request </a:t>
          </a:r>
        </a:p>
        <a:p>
          <a:r>
            <a:rPr lang="en-US" sz="1200" dirty="0"/>
            <a:t>Header </a:t>
          </a:r>
        </a:p>
      </dgm:t>
    </dgm:pt>
    <dgm:pt modelId="{16DDD4D0-237F-4C3F-90D1-1C9DDC817848}" type="parTrans" cxnId="{6186E16C-598E-4660-8D05-CDDFE0184FEC}">
      <dgm:prSet/>
      <dgm:spPr/>
      <dgm:t>
        <a:bodyPr/>
        <a:lstStyle/>
        <a:p>
          <a:endParaRPr lang="en-US"/>
        </a:p>
      </dgm:t>
    </dgm:pt>
    <dgm:pt modelId="{1B0C70A7-9FA9-4536-ADF2-88678A8BDA19}" type="sibTrans" cxnId="{6186E16C-598E-4660-8D05-CDDFE0184FEC}">
      <dgm:prSet/>
      <dgm:spPr/>
      <dgm:t>
        <a:bodyPr/>
        <a:lstStyle/>
        <a:p>
          <a:endParaRPr lang="en-US"/>
        </a:p>
      </dgm:t>
    </dgm:pt>
    <dgm:pt modelId="{167B73D8-CD88-41D3-8EBE-038CE6603979}">
      <dgm:prSet phldrT="[Text]" custT="1"/>
      <dgm:spPr/>
      <dgm:t>
        <a:bodyPr/>
        <a:lstStyle/>
        <a:p>
          <a:r>
            <a:rPr lang="en-US" sz="1200" dirty="0" err="1"/>
            <a:t>requests.get</a:t>
          </a:r>
          <a:r>
            <a:rPr lang="en-US" sz="1200" dirty="0"/>
            <a:t>(</a:t>
          </a:r>
          <a:r>
            <a:rPr lang="en-US" sz="1200" dirty="0" err="1"/>
            <a:t>static_url</a:t>
          </a:r>
          <a:r>
            <a:rPr lang="en-US" sz="1200" dirty="0"/>
            <a:t>)</a:t>
          </a:r>
        </a:p>
      </dgm:t>
    </dgm:pt>
    <dgm:pt modelId="{3F86629B-073E-4482-9C45-D432471F61B6}" type="parTrans" cxnId="{A74B39C9-17D0-47A8-857A-4C2E26671BFB}">
      <dgm:prSet/>
      <dgm:spPr/>
      <dgm:t>
        <a:bodyPr/>
        <a:lstStyle/>
        <a:p>
          <a:endParaRPr lang="en-US"/>
        </a:p>
      </dgm:t>
    </dgm:pt>
    <dgm:pt modelId="{5876068D-87CC-4137-B05E-990BA3FF022B}" type="sibTrans" cxnId="{A74B39C9-17D0-47A8-857A-4C2E26671BFB}">
      <dgm:prSet/>
      <dgm:spPr/>
      <dgm:t>
        <a:bodyPr/>
        <a:lstStyle/>
        <a:p>
          <a:endParaRPr lang="en-US"/>
        </a:p>
      </dgm:t>
    </dgm:pt>
    <dgm:pt modelId="{19B6905C-D6D9-42FA-8F14-1A88297E4FDF}" type="pres">
      <dgm:prSet presAssocID="{92EB8DF9-F69E-4DE8-B00D-7DD88826A470}" presName="matrix" presStyleCnt="0">
        <dgm:presLayoutVars>
          <dgm:chMax val="1"/>
          <dgm:dir/>
          <dgm:resizeHandles val="exact"/>
        </dgm:presLayoutVars>
      </dgm:prSet>
      <dgm:spPr/>
    </dgm:pt>
    <dgm:pt modelId="{DC9C4C9F-769F-4C01-BAF0-FF18B720EF56}" type="pres">
      <dgm:prSet presAssocID="{92EB8DF9-F69E-4DE8-B00D-7DD88826A470}" presName="axisShape" presStyleLbl="bgShp" presStyleIdx="0" presStyleCnt="1"/>
      <dgm:spPr/>
    </dgm:pt>
    <dgm:pt modelId="{CEB17F23-7304-479F-A4D7-CA662D0BB602}" type="pres">
      <dgm:prSet presAssocID="{92EB8DF9-F69E-4DE8-B00D-7DD88826A470}" presName="rect1" presStyleLbl="node1" presStyleIdx="0" presStyleCnt="4">
        <dgm:presLayoutVars>
          <dgm:chMax val="0"/>
          <dgm:chPref val="0"/>
          <dgm:bulletEnabled val="1"/>
        </dgm:presLayoutVars>
      </dgm:prSet>
      <dgm:spPr/>
    </dgm:pt>
    <dgm:pt modelId="{0FA1A6FE-AC4E-4155-9795-94F052F09B76}" type="pres">
      <dgm:prSet presAssocID="{92EB8DF9-F69E-4DE8-B00D-7DD88826A470}" presName="rect2" presStyleLbl="node1" presStyleIdx="1" presStyleCnt="4">
        <dgm:presLayoutVars>
          <dgm:chMax val="0"/>
          <dgm:chPref val="0"/>
          <dgm:bulletEnabled val="1"/>
        </dgm:presLayoutVars>
      </dgm:prSet>
      <dgm:spPr/>
    </dgm:pt>
    <dgm:pt modelId="{C6128572-50DA-4F32-AF00-BBC32BDA78C0}" type="pres">
      <dgm:prSet presAssocID="{92EB8DF9-F69E-4DE8-B00D-7DD88826A470}" presName="rect3" presStyleLbl="node1" presStyleIdx="2" presStyleCnt="4" custLinFactNeighborX="5607" custLinFactNeighborY="1602">
        <dgm:presLayoutVars>
          <dgm:chMax val="0"/>
          <dgm:chPref val="0"/>
          <dgm:bulletEnabled val="1"/>
        </dgm:presLayoutVars>
      </dgm:prSet>
      <dgm:spPr/>
    </dgm:pt>
    <dgm:pt modelId="{7AC910F4-965F-49CA-9FBD-B506A0FE568A}" type="pres">
      <dgm:prSet presAssocID="{92EB8DF9-F69E-4DE8-B00D-7DD88826A470}" presName="rect4" presStyleLbl="node1" presStyleIdx="3" presStyleCnt="4">
        <dgm:presLayoutVars>
          <dgm:chMax val="0"/>
          <dgm:chPref val="0"/>
          <dgm:bulletEnabled val="1"/>
        </dgm:presLayoutVars>
      </dgm:prSet>
      <dgm:spPr/>
    </dgm:pt>
  </dgm:ptLst>
  <dgm:cxnLst>
    <dgm:cxn modelId="{E1696B0A-5E0E-4B95-B548-3E478BF8C1BC}" type="presOf" srcId="{92EB8DF9-F69E-4DE8-B00D-7DD88826A470}" destId="{19B6905C-D6D9-42FA-8F14-1A88297E4FDF}" srcOrd="0" destOrd="0" presId="urn:microsoft.com/office/officeart/2005/8/layout/matrix2"/>
    <dgm:cxn modelId="{8F31006A-CA08-4521-93BD-282190637519}" srcId="{92EB8DF9-F69E-4DE8-B00D-7DD88826A470}" destId="{7CAB2D42-4443-4231-89B3-7D2CFDC06D79}" srcOrd="0" destOrd="0" parTransId="{AA4385A8-7903-4495-9C79-66E220CB1EBD}" sibTransId="{9C7FA6E0-03D0-4D09-943A-EF66E74E954E}"/>
    <dgm:cxn modelId="{6186E16C-598E-4660-8D05-CDDFE0184FEC}" srcId="{92EB8DF9-F69E-4DE8-B00D-7DD88826A470}" destId="{A6A2B744-374B-462F-A0B7-E102819134EF}" srcOrd="2" destOrd="0" parTransId="{16DDD4D0-237F-4C3F-90D1-1C9DDC817848}" sibTransId="{1B0C70A7-9FA9-4536-ADF2-88678A8BDA19}"/>
    <dgm:cxn modelId="{0A650485-6277-4EF7-A937-7322D8A88619}" type="presOf" srcId="{6C0C7437-9B71-4621-999D-56A43BC3286E}" destId="{0FA1A6FE-AC4E-4155-9795-94F052F09B76}" srcOrd="0" destOrd="0" presId="urn:microsoft.com/office/officeart/2005/8/layout/matrix2"/>
    <dgm:cxn modelId="{E7E73A8B-9619-40D1-BF48-1B1E03E9C672}" type="presOf" srcId="{167B73D8-CD88-41D3-8EBE-038CE6603979}" destId="{7AC910F4-965F-49CA-9FBD-B506A0FE568A}" srcOrd="0" destOrd="0" presId="urn:microsoft.com/office/officeart/2005/8/layout/matrix2"/>
    <dgm:cxn modelId="{A74B39C9-17D0-47A8-857A-4C2E26671BFB}" srcId="{92EB8DF9-F69E-4DE8-B00D-7DD88826A470}" destId="{167B73D8-CD88-41D3-8EBE-038CE6603979}" srcOrd="3" destOrd="0" parTransId="{3F86629B-073E-4482-9C45-D432471F61B6}" sibTransId="{5876068D-87CC-4137-B05E-990BA3FF022B}"/>
    <dgm:cxn modelId="{D99758E3-4C55-4C8D-8CBE-F7B845E6DC5C}" srcId="{92EB8DF9-F69E-4DE8-B00D-7DD88826A470}" destId="{6C0C7437-9B71-4621-999D-56A43BC3286E}" srcOrd="1" destOrd="0" parTransId="{415C5FF7-A1EF-41F7-A31E-48B6A49A0588}" sibTransId="{0E10914E-0DD1-452C-BFE2-81B3826EFE19}"/>
    <dgm:cxn modelId="{762DB4F6-EFF7-45F4-BE25-C0DCA6F1EB16}" type="presOf" srcId="{A6A2B744-374B-462F-A0B7-E102819134EF}" destId="{C6128572-50DA-4F32-AF00-BBC32BDA78C0}" srcOrd="0" destOrd="0" presId="urn:microsoft.com/office/officeart/2005/8/layout/matrix2"/>
    <dgm:cxn modelId="{AD2C2AFA-903B-4AD6-B154-F32B12327092}" type="presOf" srcId="{7CAB2D42-4443-4231-89B3-7D2CFDC06D79}" destId="{CEB17F23-7304-479F-A4D7-CA662D0BB602}" srcOrd="0" destOrd="0" presId="urn:microsoft.com/office/officeart/2005/8/layout/matrix2"/>
    <dgm:cxn modelId="{93E43E92-3F96-46C8-BE55-C1867C36075A}" type="presParOf" srcId="{19B6905C-D6D9-42FA-8F14-1A88297E4FDF}" destId="{DC9C4C9F-769F-4C01-BAF0-FF18B720EF56}" srcOrd="0" destOrd="0" presId="urn:microsoft.com/office/officeart/2005/8/layout/matrix2"/>
    <dgm:cxn modelId="{B4C93D0E-C944-4FEF-A5FD-93ED16F951E6}" type="presParOf" srcId="{19B6905C-D6D9-42FA-8F14-1A88297E4FDF}" destId="{CEB17F23-7304-479F-A4D7-CA662D0BB602}" srcOrd="1" destOrd="0" presId="urn:microsoft.com/office/officeart/2005/8/layout/matrix2"/>
    <dgm:cxn modelId="{9A3318DF-8829-4089-9893-92B45906EC91}" type="presParOf" srcId="{19B6905C-D6D9-42FA-8F14-1A88297E4FDF}" destId="{0FA1A6FE-AC4E-4155-9795-94F052F09B76}" srcOrd="2" destOrd="0" presId="urn:microsoft.com/office/officeart/2005/8/layout/matrix2"/>
    <dgm:cxn modelId="{D317B16C-92D7-4F7C-AD33-0DC5EF4932CE}" type="presParOf" srcId="{19B6905C-D6D9-42FA-8F14-1A88297E4FDF}" destId="{C6128572-50DA-4F32-AF00-BBC32BDA78C0}" srcOrd="3" destOrd="0" presId="urn:microsoft.com/office/officeart/2005/8/layout/matrix2"/>
    <dgm:cxn modelId="{DE29E96A-EE7F-4E5B-84F0-55EDEB42DEEA}" type="presParOf" srcId="{19B6905C-D6D9-42FA-8F14-1A88297E4FDF}" destId="{7AC910F4-965F-49CA-9FBD-B506A0FE568A}" srcOrd="4" destOrd="0" presId="urn:microsoft.com/office/officeart/2005/8/layout/matrix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060C2A-4438-4487-95E0-6F75A7E3B6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CAD50E4F-78A5-49D3-A3DD-EDE1D10A8DAF}">
      <dgm:prSet phldrT="[Text]" custT="1"/>
      <dgm:spPr/>
      <dgm:t>
        <a:bodyPr/>
        <a:lstStyle/>
        <a:p>
          <a:r>
            <a:rPr lang="en-US" sz="1200" dirty="0"/>
            <a:t>Response</a:t>
          </a:r>
        </a:p>
        <a:p>
          <a:r>
            <a:rPr lang="en-US" sz="1200" dirty="0"/>
            <a:t>Start</a:t>
          </a:r>
        </a:p>
        <a:p>
          <a:r>
            <a:rPr lang="en-US" sz="1200" dirty="0"/>
            <a:t>Line</a:t>
          </a:r>
        </a:p>
      </dgm:t>
    </dgm:pt>
    <dgm:pt modelId="{5C9798E7-8B7C-4083-B27D-19B218DCFFE6}" type="parTrans" cxnId="{9C2C7386-BA08-416B-8D1A-ADD25E62CDB8}">
      <dgm:prSet/>
      <dgm:spPr/>
      <dgm:t>
        <a:bodyPr/>
        <a:lstStyle/>
        <a:p>
          <a:endParaRPr lang="en-US"/>
        </a:p>
      </dgm:t>
    </dgm:pt>
    <dgm:pt modelId="{7472DABD-C804-4C99-86C4-27F1F832C4F0}" type="sibTrans" cxnId="{9C2C7386-BA08-416B-8D1A-ADD25E62CDB8}">
      <dgm:prSet/>
      <dgm:spPr/>
      <dgm:t>
        <a:bodyPr/>
        <a:lstStyle/>
        <a:p>
          <a:endParaRPr lang="en-US"/>
        </a:p>
      </dgm:t>
    </dgm:pt>
    <dgm:pt modelId="{3A794F96-42B9-4D93-893E-29B1FECC3FAA}">
      <dgm:prSet phldrT="[Text]" custT="1"/>
      <dgm:spPr/>
      <dgm:t>
        <a:bodyPr/>
        <a:lstStyle/>
        <a:p>
          <a:r>
            <a:rPr lang="en-US" sz="1200" dirty="0"/>
            <a:t>HTTP/1.0 200 OK</a:t>
          </a:r>
        </a:p>
      </dgm:t>
    </dgm:pt>
    <dgm:pt modelId="{77784B67-15EA-4B88-B0CB-A1F54C0F2E07}" type="parTrans" cxnId="{652B0D55-89A7-4551-AAFC-6FB502288924}">
      <dgm:prSet/>
      <dgm:spPr/>
      <dgm:t>
        <a:bodyPr/>
        <a:lstStyle/>
        <a:p>
          <a:endParaRPr lang="en-US"/>
        </a:p>
      </dgm:t>
    </dgm:pt>
    <dgm:pt modelId="{A5056ACD-BE7D-4507-A6E2-FCDCC1A033C4}" type="sibTrans" cxnId="{652B0D55-89A7-4551-AAFC-6FB502288924}">
      <dgm:prSet/>
      <dgm:spPr/>
      <dgm:t>
        <a:bodyPr/>
        <a:lstStyle/>
        <a:p>
          <a:endParaRPr lang="en-US"/>
        </a:p>
      </dgm:t>
    </dgm:pt>
    <dgm:pt modelId="{9E9FFC38-637C-4919-AA89-78D3BB945E22}">
      <dgm:prSet phldrT="[Text]" custT="1"/>
      <dgm:spPr/>
      <dgm:t>
        <a:bodyPr/>
        <a:lstStyle/>
        <a:p>
          <a:r>
            <a:rPr lang="en-US" sz="1200" dirty="0"/>
            <a:t>Response</a:t>
          </a:r>
        </a:p>
        <a:p>
          <a:r>
            <a:rPr lang="en-US" sz="1200" dirty="0"/>
            <a:t>Header</a:t>
          </a:r>
        </a:p>
      </dgm:t>
    </dgm:pt>
    <dgm:pt modelId="{32D5D4FD-523B-4B56-B1B3-22B06E6EE8F0}" type="parTrans" cxnId="{4209A4A1-56C3-4CD3-966E-A36E038C17A2}">
      <dgm:prSet/>
      <dgm:spPr/>
      <dgm:t>
        <a:bodyPr/>
        <a:lstStyle/>
        <a:p>
          <a:endParaRPr lang="en-US"/>
        </a:p>
      </dgm:t>
    </dgm:pt>
    <dgm:pt modelId="{4AECA4AF-7364-441C-B6F1-7B9C2B58826E}" type="sibTrans" cxnId="{4209A4A1-56C3-4CD3-966E-A36E038C17A2}">
      <dgm:prSet/>
      <dgm:spPr/>
      <dgm:t>
        <a:bodyPr/>
        <a:lstStyle/>
        <a:p>
          <a:endParaRPr lang="en-US"/>
        </a:p>
      </dgm:t>
    </dgm:pt>
    <dgm:pt modelId="{A19CAE82-4B53-4ED5-926B-0DCBFB09150C}">
      <dgm:prSet phldrT="[Text]" custT="1"/>
      <dgm:spPr/>
      <dgm:t>
        <a:bodyPr/>
        <a:lstStyle/>
        <a:p>
          <a:r>
            <a:rPr lang="en-US" sz="1200" dirty="0"/>
            <a:t>Response</a:t>
          </a:r>
        </a:p>
        <a:p>
          <a:r>
            <a:rPr lang="en-US" sz="1200" dirty="0"/>
            <a:t>Body</a:t>
          </a:r>
        </a:p>
      </dgm:t>
    </dgm:pt>
    <dgm:pt modelId="{F00550D1-97D3-4DD4-BDA2-2706C4CCA420}" type="parTrans" cxnId="{2A921772-1C33-424B-86B4-B63B1EAEA501}">
      <dgm:prSet/>
      <dgm:spPr/>
      <dgm:t>
        <a:bodyPr/>
        <a:lstStyle/>
        <a:p>
          <a:endParaRPr lang="en-US"/>
        </a:p>
      </dgm:t>
    </dgm:pt>
    <dgm:pt modelId="{86DB4792-1092-4F47-BAFC-F12D979ACA72}" type="sibTrans" cxnId="{2A921772-1C33-424B-86B4-B63B1EAEA501}">
      <dgm:prSet/>
      <dgm:spPr/>
      <dgm:t>
        <a:bodyPr/>
        <a:lstStyle/>
        <a:p>
          <a:endParaRPr lang="en-US"/>
        </a:p>
      </dgm:t>
    </dgm:pt>
    <dgm:pt modelId="{A50A4F90-8D94-4667-9EA5-EC82C70474C8}">
      <dgm:prSet phldrT="[Text]"/>
      <dgm:spPr/>
      <dgm:t>
        <a:bodyPr/>
        <a:lstStyle/>
        <a:p>
          <a:r>
            <a:rPr lang="en-US" dirty="0"/>
            <a:t>&lt;</a:t>
          </a:r>
          <a:r>
            <a:rPr lang="en-US" dirty="0" err="1"/>
            <a:t>tbody</a:t>
          </a:r>
          <a:r>
            <a:rPr lang="en-US" dirty="0"/>
            <a:t>&gt;&lt;tr&gt; &lt;</a:t>
          </a:r>
          <a:r>
            <a:rPr lang="en-US" dirty="0" err="1"/>
            <a:t>th</a:t>
          </a:r>
          <a:r>
            <a:rPr lang="en-US" dirty="0"/>
            <a:t> scope="col"&gt;Flight No. &lt;/</a:t>
          </a:r>
          <a:r>
            <a:rPr lang="en-US" dirty="0" err="1"/>
            <a:t>th</a:t>
          </a:r>
          <a:r>
            <a:rPr lang="en-US" dirty="0"/>
            <a:t>&gt; &lt;</a:t>
          </a:r>
          <a:r>
            <a:rPr lang="en-US" dirty="0" err="1"/>
            <a:t>th</a:t>
          </a:r>
          <a:r>
            <a:rPr lang="en-US" dirty="0"/>
            <a:t> scope="col"&gt;Date and&lt;</a:t>
          </a:r>
          <a:r>
            <a:rPr lang="en-US" dirty="0" err="1"/>
            <a:t>br</a:t>
          </a:r>
          <a:r>
            <a:rPr lang="en-US" dirty="0"/>
            <a:t>/&gt;time (&lt;a </a:t>
          </a:r>
          <a:r>
            <a:rPr lang="en-US" dirty="0" err="1"/>
            <a:t>href</a:t>
          </a:r>
          <a:r>
            <a:rPr lang="en-US" dirty="0"/>
            <a:t>="/wiki/</a:t>
          </a:r>
          <a:r>
            <a:rPr lang="en-US" dirty="0" err="1"/>
            <a:t>Coordinated_Universal_Time</a:t>
          </a:r>
          <a:r>
            <a:rPr lang="en-US" dirty="0"/>
            <a:t>" title="Coordinated Universal Time"&gt;UTC&lt;/a&gt;) &lt;/</a:t>
          </a:r>
          <a:r>
            <a:rPr lang="en-US" dirty="0" err="1"/>
            <a:t>th</a:t>
          </a:r>
          <a:r>
            <a:rPr lang="en-US" dirty="0"/>
            <a:t>&gt; &lt;</a:t>
          </a:r>
          <a:r>
            <a:rPr lang="en-US" dirty="0" err="1"/>
            <a:t>th</a:t>
          </a:r>
          <a:r>
            <a:rPr lang="en-US" dirty="0"/>
            <a:t> scope="col"&gt;&lt;a </a:t>
          </a:r>
          <a:r>
            <a:rPr lang="en-US" dirty="0" err="1"/>
            <a:t>href</a:t>
          </a:r>
          <a:r>
            <a:rPr lang="en-US" dirty="0"/>
            <a:t>="/wiki/List_of_Falcon_9_first-stage_boosters" title="List of Falcon 9 first-stage boosters"&gt;Version,&lt;</a:t>
          </a:r>
          <a:r>
            <a:rPr lang="en-US" dirty="0" err="1"/>
            <a:t>br</a:t>
          </a:r>
          <a:r>
            <a:rPr lang="en-US" dirty="0"/>
            <a:t>/&gt;Booster&lt;/a&gt; &lt;sup class="reference" id="cite_ref-booster_11-0"&gt;&lt;a </a:t>
          </a:r>
          <a:r>
            <a:rPr lang="en-US" dirty="0" err="1"/>
            <a:t>href</a:t>
          </a:r>
          <a:r>
            <a:rPr lang="en-US" dirty="0"/>
            <a:t>="#cite_note-booster-11"&gt;[b]&lt;/a&gt;/sup&gt; &lt;/</a:t>
          </a:r>
          <a:r>
            <a:rPr lang="en-US" dirty="0" err="1"/>
            <a:t>th</a:t>
          </a:r>
          <a:r>
            <a:rPr lang="en-US" dirty="0"/>
            <a:t>&gt; &lt;</a:t>
          </a:r>
          <a:r>
            <a:rPr lang="en-US" dirty="0" err="1"/>
            <a:t>th</a:t>
          </a:r>
          <a:r>
            <a:rPr lang="en-US" dirty="0"/>
            <a:t> scope="col"&gt;Launch site &lt;/</a:t>
          </a:r>
          <a:r>
            <a:rPr lang="en-US" dirty="0" err="1"/>
            <a:t>th</a:t>
          </a:r>
          <a:r>
            <a:rPr lang="en-US" dirty="0"/>
            <a:t>&gt; &lt;</a:t>
          </a:r>
          <a:r>
            <a:rPr lang="en-US" dirty="0" err="1"/>
            <a:t>th</a:t>
          </a:r>
          <a:r>
            <a:rPr lang="en-US" dirty="0"/>
            <a:t> scope="col"&gt;Payload&lt;sup class="reference" id="cite_ref-Dragon_12-0"&gt;&lt;a </a:t>
          </a:r>
          <a:r>
            <a:rPr lang="en-US" dirty="0" err="1"/>
            <a:t>href</a:t>
          </a:r>
          <a:r>
            <a:rPr lang="en-US" dirty="0"/>
            <a:t>="#cite_note-Dragon-12"&gt;[c]&lt;/a&gt;&lt;/sup&gt; &lt;/</a:t>
          </a:r>
          <a:r>
            <a:rPr lang="en-US" dirty="0" err="1"/>
            <a:t>th</a:t>
          </a:r>
          <a:r>
            <a:rPr lang="en-US" dirty="0"/>
            <a:t>&gt; &lt;</a:t>
          </a:r>
          <a:r>
            <a:rPr lang="en-US" dirty="0" err="1"/>
            <a:t>th</a:t>
          </a:r>
          <a:r>
            <a:rPr lang="en-US" dirty="0"/>
            <a:t> scope="col"&gt;Payload mass &lt;/</a:t>
          </a:r>
          <a:r>
            <a:rPr lang="en-US" dirty="0" err="1"/>
            <a:t>th</a:t>
          </a:r>
          <a:r>
            <a:rPr lang="en-US" dirty="0"/>
            <a:t>&gt; &lt;</a:t>
          </a:r>
          <a:r>
            <a:rPr lang="en-US" dirty="0" err="1"/>
            <a:t>th</a:t>
          </a:r>
          <a:r>
            <a:rPr lang="en-US" dirty="0"/>
            <a:t> scope="col"&gt;Orbit &lt;/</a:t>
          </a:r>
          <a:r>
            <a:rPr lang="en-US" dirty="0" err="1"/>
            <a:t>th</a:t>
          </a:r>
          <a:r>
            <a:rPr lang="en-US" dirty="0"/>
            <a:t>&gt; &lt;</a:t>
          </a:r>
          <a:r>
            <a:rPr lang="en-US" dirty="0" err="1"/>
            <a:t>th</a:t>
          </a:r>
          <a:r>
            <a:rPr lang="en-US" dirty="0"/>
            <a:t> scope="col"&gt;Customer &lt;/</a:t>
          </a:r>
          <a:r>
            <a:rPr lang="en-US" dirty="0" err="1"/>
            <a:t>th</a:t>
          </a:r>
          <a:r>
            <a:rPr lang="en-US" dirty="0"/>
            <a:t>&gt; &lt;</a:t>
          </a:r>
          <a:r>
            <a:rPr lang="en-US" dirty="0" err="1"/>
            <a:t>th</a:t>
          </a:r>
          <a:r>
            <a:rPr lang="en-US" dirty="0"/>
            <a:t> scope="col"&gt;Launch&lt;</a:t>
          </a:r>
          <a:r>
            <a:rPr lang="en-US" dirty="0" err="1"/>
            <a:t>br</a:t>
          </a:r>
          <a:r>
            <a:rPr lang="en-US" dirty="0"/>
            <a:t>/&gt;outcome &lt;/</a:t>
          </a:r>
          <a:r>
            <a:rPr lang="en-US" dirty="0" err="1"/>
            <a:t>th</a:t>
          </a:r>
          <a:r>
            <a:rPr lang="en-US" dirty="0"/>
            <a:t>&gt;</a:t>
          </a:r>
        </a:p>
      </dgm:t>
    </dgm:pt>
    <dgm:pt modelId="{6562F06C-D17A-4C6E-ABD9-4B75EF22B708}" type="parTrans" cxnId="{E9FC3957-BAA6-45D8-A9CF-0D4D5C49D8EC}">
      <dgm:prSet/>
      <dgm:spPr/>
      <dgm:t>
        <a:bodyPr/>
        <a:lstStyle/>
        <a:p>
          <a:endParaRPr lang="en-US"/>
        </a:p>
      </dgm:t>
    </dgm:pt>
    <dgm:pt modelId="{CFA4F754-474F-456C-AC93-2E1FDD9F4E0A}" type="sibTrans" cxnId="{E9FC3957-BAA6-45D8-A9CF-0D4D5C49D8EC}">
      <dgm:prSet/>
      <dgm:spPr/>
      <dgm:t>
        <a:bodyPr/>
        <a:lstStyle/>
        <a:p>
          <a:endParaRPr lang="en-US"/>
        </a:p>
      </dgm:t>
    </dgm:pt>
    <dgm:pt modelId="{2B5E342B-56E5-4A9A-9544-D116870D466C}">
      <dgm:prSet phldrT="[Text]" custT="1"/>
      <dgm:spPr/>
      <dgm:t>
        <a:bodyPr/>
        <a:lstStyle/>
        <a:p>
          <a:r>
            <a:rPr lang="en-US" sz="1200" dirty="0"/>
            <a:t>Server: </a:t>
          </a:r>
          <a:r>
            <a:rPr lang="en-US" sz="1200" dirty="0" err="1"/>
            <a:t>Apache-cache:Unreachable</a:t>
          </a:r>
          <a:endParaRPr lang="en-US" sz="1200" dirty="0"/>
        </a:p>
      </dgm:t>
    </dgm:pt>
    <dgm:pt modelId="{71D55EE0-4955-4875-BC42-2B4CA756A4E3}" type="sibTrans" cxnId="{FAE5B2C5-DCBD-4913-87E6-566159E3BA9C}">
      <dgm:prSet/>
      <dgm:spPr/>
      <dgm:t>
        <a:bodyPr/>
        <a:lstStyle/>
        <a:p>
          <a:endParaRPr lang="en-US"/>
        </a:p>
      </dgm:t>
    </dgm:pt>
    <dgm:pt modelId="{AA5CBCAD-5BB5-4ED8-A319-D834FBD3752D}" type="parTrans" cxnId="{FAE5B2C5-DCBD-4913-87E6-566159E3BA9C}">
      <dgm:prSet/>
      <dgm:spPr/>
      <dgm:t>
        <a:bodyPr/>
        <a:lstStyle/>
        <a:p>
          <a:endParaRPr lang="en-US"/>
        </a:p>
      </dgm:t>
    </dgm:pt>
    <dgm:pt modelId="{0CD4709A-E693-4B53-9285-E54FF742A77F}" type="pres">
      <dgm:prSet presAssocID="{D5060C2A-4438-4487-95E0-6F75A7E3B66E}" presName="Name0" presStyleCnt="0">
        <dgm:presLayoutVars>
          <dgm:dir/>
          <dgm:animLvl val="lvl"/>
          <dgm:resizeHandles val="exact"/>
        </dgm:presLayoutVars>
      </dgm:prSet>
      <dgm:spPr/>
    </dgm:pt>
    <dgm:pt modelId="{314612C0-691F-4E0B-960B-6A7E6740794E}" type="pres">
      <dgm:prSet presAssocID="{CAD50E4F-78A5-49D3-A3DD-EDE1D10A8DAF}" presName="linNode" presStyleCnt="0"/>
      <dgm:spPr/>
    </dgm:pt>
    <dgm:pt modelId="{2D292506-C3BD-4AC4-AC1D-528F13EAC9CE}" type="pres">
      <dgm:prSet presAssocID="{CAD50E4F-78A5-49D3-A3DD-EDE1D10A8DAF}" presName="parentText" presStyleLbl="node1" presStyleIdx="0" presStyleCnt="3">
        <dgm:presLayoutVars>
          <dgm:chMax val="1"/>
          <dgm:bulletEnabled val="1"/>
        </dgm:presLayoutVars>
      </dgm:prSet>
      <dgm:spPr/>
    </dgm:pt>
    <dgm:pt modelId="{36E85BCE-0CB7-4817-9703-B76705299E8C}" type="pres">
      <dgm:prSet presAssocID="{CAD50E4F-78A5-49D3-A3DD-EDE1D10A8DAF}" presName="descendantText" presStyleLbl="alignAccFollowNode1" presStyleIdx="0" presStyleCnt="3" custLinFactNeighborX="-5500" custLinFactNeighborY="-858">
        <dgm:presLayoutVars>
          <dgm:bulletEnabled val="1"/>
        </dgm:presLayoutVars>
      </dgm:prSet>
      <dgm:spPr/>
    </dgm:pt>
    <dgm:pt modelId="{058C20A0-FBB9-4653-AD6E-B0FA237FBD96}" type="pres">
      <dgm:prSet presAssocID="{7472DABD-C804-4C99-86C4-27F1F832C4F0}" presName="sp" presStyleCnt="0"/>
      <dgm:spPr/>
    </dgm:pt>
    <dgm:pt modelId="{F69137D2-8B58-473F-98C0-6BD8C4CBD524}" type="pres">
      <dgm:prSet presAssocID="{9E9FFC38-637C-4919-AA89-78D3BB945E22}" presName="linNode" presStyleCnt="0"/>
      <dgm:spPr/>
    </dgm:pt>
    <dgm:pt modelId="{8EFBABC1-43F4-4B5A-8818-8375B21F1212}" type="pres">
      <dgm:prSet presAssocID="{9E9FFC38-637C-4919-AA89-78D3BB945E22}" presName="parentText" presStyleLbl="node1" presStyleIdx="1" presStyleCnt="3">
        <dgm:presLayoutVars>
          <dgm:chMax val="1"/>
          <dgm:bulletEnabled val="1"/>
        </dgm:presLayoutVars>
      </dgm:prSet>
      <dgm:spPr/>
    </dgm:pt>
    <dgm:pt modelId="{518C58E0-6F6C-4DC8-80C0-08F98C157FD5}" type="pres">
      <dgm:prSet presAssocID="{9E9FFC38-637C-4919-AA89-78D3BB945E22}" presName="descendantText" presStyleLbl="alignAccFollowNode1" presStyleIdx="1" presStyleCnt="3" custLinFactNeighborX="0" custLinFactNeighborY="-3674">
        <dgm:presLayoutVars>
          <dgm:bulletEnabled val="1"/>
        </dgm:presLayoutVars>
      </dgm:prSet>
      <dgm:spPr/>
    </dgm:pt>
    <dgm:pt modelId="{0F1669E8-F62F-4DED-8C17-EAFB61A14625}" type="pres">
      <dgm:prSet presAssocID="{4AECA4AF-7364-441C-B6F1-7B9C2B58826E}" presName="sp" presStyleCnt="0"/>
      <dgm:spPr/>
    </dgm:pt>
    <dgm:pt modelId="{84F8E5A0-A8CC-4601-AC31-3EABF7E7CE84}" type="pres">
      <dgm:prSet presAssocID="{A19CAE82-4B53-4ED5-926B-0DCBFB09150C}" presName="linNode" presStyleCnt="0"/>
      <dgm:spPr/>
    </dgm:pt>
    <dgm:pt modelId="{9D16D98A-81DA-4CD7-AF97-16490AC04361}" type="pres">
      <dgm:prSet presAssocID="{A19CAE82-4B53-4ED5-926B-0DCBFB09150C}" presName="parentText" presStyleLbl="node1" presStyleIdx="2" presStyleCnt="3">
        <dgm:presLayoutVars>
          <dgm:chMax val="1"/>
          <dgm:bulletEnabled val="1"/>
        </dgm:presLayoutVars>
      </dgm:prSet>
      <dgm:spPr/>
    </dgm:pt>
    <dgm:pt modelId="{5836E226-900B-4A10-AAC8-25D7D9F26A04}" type="pres">
      <dgm:prSet presAssocID="{A19CAE82-4B53-4ED5-926B-0DCBFB09150C}" presName="descendantText" presStyleLbl="alignAccFollowNode1" presStyleIdx="2" presStyleCnt="3">
        <dgm:presLayoutVars>
          <dgm:bulletEnabled val="1"/>
        </dgm:presLayoutVars>
      </dgm:prSet>
      <dgm:spPr/>
    </dgm:pt>
  </dgm:ptLst>
  <dgm:cxnLst>
    <dgm:cxn modelId="{28D9F718-C092-4B1B-8E4C-842A377E2519}" type="presOf" srcId="{3A794F96-42B9-4D93-893E-29B1FECC3FAA}" destId="{36E85BCE-0CB7-4817-9703-B76705299E8C}" srcOrd="0" destOrd="0" presId="urn:microsoft.com/office/officeart/2005/8/layout/vList5"/>
    <dgm:cxn modelId="{0BEF6D3C-4DF0-4B7A-BDA8-18A7B276626F}" type="presOf" srcId="{A19CAE82-4B53-4ED5-926B-0DCBFB09150C}" destId="{9D16D98A-81DA-4CD7-AF97-16490AC04361}" srcOrd="0" destOrd="0" presId="urn:microsoft.com/office/officeart/2005/8/layout/vList5"/>
    <dgm:cxn modelId="{3299E83C-D123-4CBF-8FE9-8E04ABB3B440}" type="presOf" srcId="{9E9FFC38-637C-4919-AA89-78D3BB945E22}" destId="{8EFBABC1-43F4-4B5A-8818-8375B21F1212}" srcOrd="0" destOrd="0" presId="urn:microsoft.com/office/officeart/2005/8/layout/vList5"/>
    <dgm:cxn modelId="{2A921772-1C33-424B-86B4-B63B1EAEA501}" srcId="{D5060C2A-4438-4487-95E0-6F75A7E3B66E}" destId="{A19CAE82-4B53-4ED5-926B-0DCBFB09150C}" srcOrd="2" destOrd="0" parTransId="{F00550D1-97D3-4DD4-BDA2-2706C4CCA420}" sibTransId="{86DB4792-1092-4F47-BAFC-F12D979ACA72}"/>
    <dgm:cxn modelId="{652B0D55-89A7-4551-AAFC-6FB502288924}" srcId="{CAD50E4F-78A5-49D3-A3DD-EDE1D10A8DAF}" destId="{3A794F96-42B9-4D93-893E-29B1FECC3FAA}" srcOrd="0" destOrd="0" parTransId="{77784B67-15EA-4B88-B0CB-A1F54C0F2E07}" sibTransId="{A5056ACD-BE7D-4507-A6E2-FCDCC1A033C4}"/>
    <dgm:cxn modelId="{E9FC3957-BAA6-45D8-A9CF-0D4D5C49D8EC}" srcId="{A19CAE82-4B53-4ED5-926B-0DCBFB09150C}" destId="{A50A4F90-8D94-4667-9EA5-EC82C70474C8}" srcOrd="0" destOrd="0" parTransId="{6562F06C-D17A-4C6E-ABD9-4B75EF22B708}" sibTransId="{CFA4F754-474F-456C-AC93-2E1FDD9F4E0A}"/>
    <dgm:cxn modelId="{9C2C7386-BA08-416B-8D1A-ADD25E62CDB8}" srcId="{D5060C2A-4438-4487-95E0-6F75A7E3B66E}" destId="{CAD50E4F-78A5-49D3-A3DD-EDE1D10A8DAF}" srcOrd="0" destOrd="0" parTransId="{5C9798E7-8B7C-4083-B27D-19B218DCFFE6}" sibTransId="{7472DABD-C804-4C99-86C4-27F1F832C4F0}"/>
    <dgm:cxn modelId="{26F0178B-2E5E-4896-93D9-5C612A3AE5EC}" type="presOf" srcId="{D5060C2A-4438-4487-95E0-6F75A7E3B66E}" destId="{0CD4709A-E693-4B53-9285-E54FF742A77F}" srcOrd="0" destOrd="0" presId="urn:microsoft.com/office/officeart/2005/8/layout/vList5"/>
    <dgm:cxn modelId="{4209A4A1-56C3-4CD3-966E-A36E038C17A2}" srcId="{D5060C2A-4438-4487-95E0-6F75A7E3B66E}" destId="{9E9FFC38-637C-4919-AA89-78D3BB945E22}" srcOrd="1" destOrd="0" parTransId="{32D5D4FD-523B-4B56-B1B3-22B06E6EE8F0}" sibTransId="{4AECA4AF-7364-441C-B6F1-7B9C2B58826E}"/>
    <dgm:cxn modelId="{5CE45DA4-AD6A-4455-A990-92C06784FAEC}" type="presOf" srcId="{CAD50E4F-78A5-49D3-A3DD-EDE1D10A8DAF}" destId="{2D292506-C3BD-4AC4-AC1D-528F13EAC9CE}" srcOrd="0" destOrd="0" presId="urn:microsoft.com/office/officeart/2005/8/layout/vList5"/>
    <dgm:cxn modelId="{FAE5B2C5-DCBD-4913-87E6-566159E3BA9C}" srcId="{9E9FFC38-637C-4919-AA89-78D3BB945E22}" destId="{2B5E342B-56E5-4A9A-9544-D116870D466C}" srcOrd="0" destOrd="0" parTransId="{AA5CBCAD-5BB5-4ED8-A319-D834FBD3752D}" sibTransId="{71D55EE0-4955-4875-BC42-2B4CA756A4E3}"/>
    <dgm:cxn modelId="{553D13E9-4056-477A-B752-AC08B8E15104}" type="presOf" srcId="{A50A4F90-8D94-4667-9EA5-EC82C70474C8}" destId="{5836E226-900B-4A10-AAC8-25D7D9F26A04}" srcOrd="0" destOrd="0" presId="urn:microsoft.com/office/officeart/2005/8/layout/vList5"/>
    <dgm:cxn modelId="{32D3B0FF-4D2F-40B0-B9C3-9115C8196E60}" type="presOf" srcId="{2B5E342B-56E5-4A9A-9544-D116870D466C}" destId="{518C58E0-6F6C-4DC8-80C0-08F98C157FD5}" srcOrd="0" destOrd="0" presId="urn:microsoft.com/office/officeart/2005/8/layout/vList5"/>
    <dgm:cxn modelId="{31289136-1429-45F7-A2D9-A9DDD0DF67F1}" type="presParOf" srcId="{0CD4709A-E693-4B53-9285-E54FF742A77F}" destId="{314612C0-691F-4E0B-960B-6A7E6740794E}" srcOrd="0" destOrd="0" presId="urn:microsoft.com/office/officeart/2005/8/layout/vList5"/>
    <dgm:cxn modelId="{2C3A3EBA-E9E4-46C5-B6F3-0E5DD333DDDE}" type="presParOf" srcId="{314612C0-691F-4E0B-960B-6A7E6740794E}" destId="{2D292506-C3BD-4AC4-AC1D-528F13EAC9CE}" srcOrd="0" destOrd="0" presId="urn:microsoft.com/office/officeart/2005/8/layout/vList5"/>
    <dgm:cxn modelId="{CD98268E-2539-46E0-8FFD-616413149227}" type="presParOf" srcId="{314612C0-691F-4E0B-960B-6A7E6740794E}" destId="{36E85BCE-0CB7-4817-9703-B76705299E8C}" srcOrd="1" destOrd="0" presId="urn:microsoft.com/office/officeart/2005/8/layout/vList5"/>
    <dgm:cxn modelId="{9F695742-6BA7-493C-B7D9-232CC5FC2401}" type="presParOf" srcId="{0CD4709A-E693-4B53-9285-E54FF742A77F}" destId="{058C20A0-FBB9-4653-AD6E-B0FA237FBD96}" srcOrd="1" destOrd="0" presId="urn:microsoft.com/office/officeart/2005/8/layout/vList5"/>
    <dgm:cxn modelId="{5D5F3943-5DFC-442B-BFC3-C7C7F48C694E}" type="presParOf" srcId="{0CD4709A-E693-4B53-9285-E54FF742A77F}" destId="{F69137D2-8B58-473F-98C0-6BD8C4CBD524}" srcOrd="2" destOrd="0" presId="urn:microsoft.com/office/officeart/2005/8/layout/vList5"/>
    <dgm:cxn modelId="{0099ED5D-F942-49C9-AC44-403D31D0B042}" type="presParOf" srcId="{F69137D2-8B58-473F-98C0-6BD8C4CBD524}" destId="{8EFBABC1-43F4-4B5A-8818-8375B21F1212}" srcOrd="0" destOrd="0" presId="urn:microsoft.com/office/officeart/2005/8/layout/vList5"/>
    <dgm:cxn modelId="{3299BCB1-BF5A-4A5A-86CE-26520624F72C}" type="presParOf" srcId="{F69137D2-8B58-473F-98C0-6BD8C4CBD524}" destId="{518C58E0-6F6C-4DC8-80C0-08F98C157FD5}" srcOrd="1" destOrd="0" presId="urn:microsoft.com/office/officeart/2005/8/layout/vList5"/>
    <dgm:cxn modelId="{5218C0CB-A100-44D0-A5B7-8E4DD6F378E1}" type="presParOf" srcId="{0CD4709A-E693-4B53-9285-E54FF742A77F}" destId="{0F1669E8-F62F-4DED-8C17-EAFB61A14625}" srcOrd="3" destOrd="0" presId="urn:microsoft.com/office/officeart/2005/8/layout/vList5"/>
    <dgm:cxn modelId="{A2F3BDCB-09FB-4C8C-A506-7AC51E306CBE}" type="presParOf" srcId="{0CD4709A-E693-4B53-9285-E54FF742A77F}" destId="{84F8E5A0-A8CC-4601-AC31-3EABF7E7CE84}" srcOrd="4" destOrd="0" presId="urn:microsoft.com/office/officeart/2005/8/layout/vList5"/>
    <dgm:cxn modelId="{039AF801-1880-464B-8A30-57587FA2DB15}" type="presParOf" srcId="{84F8E5A0-A8CC-4601-AC31-3EABF7E7CE84}" destId="{9D16D98A-81DA-4CD7-AF97-16490AC04361}" srcOrd="0" destOrd="0" presId="urn:microsoft.com/office/officeart/2005/8/layout/vList5"/>
    <dgm:cxn modelId="{0EBEAAD6-4526-499B-B5BE-6A3BAC0BA9A7}" type="presParOf" srcId="{84F8E5A0-A8CC-4601-AC31-3EABF7E7CE84}" destId="{5836E226-900B-4A10-AAC8-25D7D9F26A04}" srcOrd="1" destOrd="0" presId="urn:microsoft.com/office/officeart/2005/8/layout/vList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400C9-4E18-4BB0-9A46-5FCE859E9A9F}">
      <dsp:nvSpPr>
        <dsp:cNvPr id="0" name=""/>
        <dsp:cNvSpPr/>
      </dsp:nvSpPr>
      <dsp:spPr>
        <a:xfrm>
          <a:off x="849443" y="588"/>
          <a:ext cx="2973791" cy="27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request</a:t>
          </a:r>
        </a:p>
      </dsp:txBody>
      <dsp:txXfrm>
        <a:off x="849443" y="588"/>
        <a:ext cx="2973791" cy="270344"/>
      </dsp:txXfrm>
    </dsp:sp>
    <dsp:sp modelId="{9D29A11B-0DBD-4BFA-BFEB-4A7B724E2811}">
      <dsp:nvSpPr>
        <dsp:cNvPr id="0" name=""/>
        <dsp:cNvSpPr/>
      </dsp:nvSpPr>
      <dsp:spPr>
        <a:xfrm>
          <a:off x="849443"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A4B4C9-C093-4009-A0AC-484C0B42E84E}">
      <dsp:nvSpPr>
        <dsp:cNvPr id="0" name=""/>
        <dsp:cNvSpPr/>
      </dsp:nvSpPr>
      <dsp:spPr>
        <a:xfrm>
          <a:off x="1267426"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1E7252-6853-4417-8B9B-F39A2ABB7917}">
      <dsp:nvSpPr>
        <dsp:cNvPr id="0" name=""/>
        <dsp:cNvSpPr/>
      </dsp:nvSpPr>
      <dsp:spPr>
        <a:xfrm>
          <a:off x="1685739"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24E10-FCBD-4BCC-BBB4-B0F21FB0F22E}">
      <dsp:nvSpPr>
        <dsp:cNvPr id="0" name=""/>
        <dsp:cNvSpPr/>
      </dsp:nvSpPr>
      <dsp:spPr>
        <a:xfrm>
          <a:off x="2103722"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17DBB-CEF6-46B5-9763-380A6BE4366D}">
      <dsp:nvSpPr>
        <dsp:cNvPr id="0" name=""/>
        <dsp:cNvSpPr/>
      </dsp:nvSpPr>
      <dsp:spPr>
        <a:xfrm>
          <a:off x="2522036"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5DABE3-C7E5-414E-9876-517B1D433698}">
      <dsp:nvSpPr>
        <dsp:cNvPr id="0" name=""/>
        <dsp:cNvSpPr/>
      </dsp:nvSpPr>
      <dsp:spPr>
        <a:xfrm>
          <a:off x="2940018" y="270933"/>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E2FA4-6B5C-4399-8586-1155F7B2966F}">
      <dsp:nvSpPr>
        <dsp:cNvPr id="0" name=""/>
        <dsp:cNvSpPr/>
      </dsp:nvSpPr>
      <dsp:spPr>
        <a:xfrm>
          <a:off x="3397168" y="286264"/>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33CA9-EEE8-443F-9CFA-63428B75DB24}">
      <dsp:nvSpPr>
        <dsp:cNvPr id="0" name=""/>
        <dsp:cNvSpPr/>
      </dsp:nvSpPr>
      <dsp:spPr>
        <a:xfrm>
          <a:off x="849443" y="326003"/>
          <a:ext cx="3012450" cy="440561"/>
        </a:xfrm>
        <a:prstGeom prst="rect">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Spacex_url</a:t>
          </a:r>
        </a:p>
      </dsp:txBody>
      <dsp:txXfrm>
        <a:off x="849443" y="326003"/>
        <a:ext cx="3012450" cy="440561"/>
      </dsp:txXfrm>
    </dsp:sp>
    <dsp:sp modelId="{8A8A2CF7-E757-478A-A148-5B5D321EA8D5}">
      <dsp:nvSpPr>
        <dsp:cNvPr id="0" name=""/>
        <dsp:cNvSpPr/>
      </dsp:nvSpPr>
      <dsp:spPr>
        <a:xfrm>
          <a:off x="849443" y="849054"/>
          <a:ext cx="2973791" cy="27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responses</a:t>
          </a:r>
        </a:p>
      </dsp:txBody>
      <dsp:txXfrm>
        <a:off x="849443" y="849054"/>
        <a:ext cx="2973791" cy="270344"/>
      </dsp:txXfrm>
    </dsp:sp>
    <dsp:sp modelId="{F9FB848E-185C-4074-9E5E-F3B4763973C7}">
      <dsp:nvSpPr>
        <dsp:cNvPr id="0" name=""/>
        <dsp:cNvSpPr/>
      </dsp:nvSpPr>
      <dsp:spPr>
        <a:xfrm>
          <a:off x="849443"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F7639-79DD-4FC1-B8DE-8466A0C36495}">
      <dsp:nvSpPr>
        <dsp:cNvPr id="0" name=""/>
        <dsp:cNvSpPr/>
      </dsp:nvSpPr>
      <dsp:spPr>
        <a:xfrm>
          <a:off x="1267426"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74FA25-C6CE-4802-A84A-27E00AF580FB}">
      <dsp:nvSpPr>
        <dsp:cNvPr id="0" name=""/>
        <dsp:cNvSpPr/>
      </dsp:nvSpPr>
      <dsp:spPr>
        <a:xfrm>
          <a:off x="1685739"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9CD5CD-C1C6-494D-93AD-C7647264E615}">
      <dsp:nvSpPr>
        <dsp:cNvPr id="0" name=""/>
        <dsp:cNvSpPr/>
      </dsp:nvSpPr>
      <dsp:spPr>
        <a:xfrm>
          <a:off x="2103722"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68299-BF6E-4E3C-B855-CBC14FE50FDE}">
      <dsp:nvSpPr>
        <dsp:cNvPr id="0" name=""/>
        <dsp:cNvSpPr/>
      </dsp:nvSpPr>
      <dsp:spPr>
        <a:xfrm>
          <a:off x="2522036"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50875-050C-44BC-BFBD-74C6FC96F4F5}">
      <dsp:nvSpPr>
        <dsp:cNvPr id="0" name=""/>
        <dsp:cNvSpPr/>
      </dsp:nvSpPr>
      <dsp:spPr>
        <a:xfrm>
          <a:off x="2940018"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49E04E-3BC9-4BF8-BAFB-B2DD4E778985}">
      <dsp:nvSpPr>
        <dsp:cNvPr id="0" name=""/>
        <dsp:cNvSpPr/>
      </dsp:nvSpPr>
      <dsp:spPr>
        <a:xfrm>
          <a:off x="3358332" y="1119398"/>
          <a:ext cx="695867" cy="550702"/>
        </a:xfrm>
        <a:prstGeom prst="chevron">
          <a:avLst>
            <a:gd name="adj" fmla="val 7061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5F468-A344-4C41-BBD2-8DABCA2EA449}">
      <dsp:nvSpPr>
        <dsp:cNvPr id="0" name=""/>
        <dsp:cNvSpPr/>
      </dsp:nvSpPr>
      <dsp:spPr>
        <a:xfrm>
          <a:off x="849443" y="1174468"/>
          <a:ext cx="3012450" cy="440561"/>
        </a:xfrm>
        <a:prstGeom prst="rect">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Web server</a:t>
          </a:r>
        </a:p>
      </dsp:txBody>
      <dsp:txXfrm>
        <a:off x="849443" y="1174468"/>
        <a:ext cx="3012450" cy="440561"/>
      </dsp:txXfrm>
    </dsp:sp>
    <dsp:sp modelId="{3B73480C-7396-421D-81A6-B1A2B7A8E236}">
      <dsp:nvSpPr>
        <dsp:cNvPr id="0" name=""/>
        <dsp:cNvSpPr/>
      </dsp:nvSpPr>
      <dsp:spPr>
        <a:xfrm>
          <a:off x="849443" y="1697519"/>
          <a:ext cx="2973791" cy="27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normalize</a:t>
          </a:r>
        </a:p>
      </dsp:txBody>
      <dsp:txXfrm>
        <a:off x="849443" y="1697519"/>
        <a:ext cx="2973791" cy="270344"/>
      </dsp:txXfrm>
    </dsp:sp>
    <dsp:sp modelId="{838959E4-B533-4E41-94A5-708F39714356}">
      <dsp:nvSpPr>
        <dsp:cNvPr id="0" name=""/>
        <dsp:cNvSpPr/>
      </dsp:nvSpPr>
      <dsp:spPr>
        <a:xfrm>
          <a:off x="849443"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FB386-6B40-47E8-A400-C1A1386FE4E6}">
      <dsp:nvSpPr>
        <dsp:cNvPr id="0" name=""/>
        <dsp:cNvSpPr/>
      </dsp:nvSpPr>
      <dsp:spPr>
        <a:xfrm>
          <a:off x="1269078"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3D341D-C4DE-46AB-8FE6-65E56C312DAC}">
      <dsp:nvSpPr>
        <dsp:cNvPr id="0" name=""/>
        <dsp:cNvSpPr/>
      </dsp:nvSpPr>
      <dsp:spPr>
        <a:xfrm>
          <a:off x="1688713"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807B2-82F9-49C4-951B-B38D7D322767}">
      <dsp:nvSpPr>
        <dsp:cNvPr id="0" name=""/>
        <dsp:cNvSpPr/>
      </dsp:nvSpPr>
      <dsp:spPr>
        <a:xfrm>
          <a:off x="2108348"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EFBF35-D4D5-41D6-A6D3-8E19558B05D1}">
      <dsp:nvSpPr>
        <dsp:cNvPr id="0" name=""/>
        <dsp:cNvSpPr/>
      </dsp:nvSpPr>
      <dsp:spPr>
        <a:xfrm>
          <a:off x="2527983"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CB987-5AFC-44FB-B550-F4137F4C2F09}">
      <dsp:nvSpPr>
        <dsp:cNvPr id="0" name=""/>
        <dsp:cNvSpPr/>
      </dsp:nvSpPr>
      <dsp:spPr>
        <a:xfrm>
          <a:off x="2947618"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33044-8488-4E82-B180-913CE0954A08}">
      <dsp:nvSpPr>
        <dsp:cNvPr id="0" name=""/>
        <dsp:cNvSpPr/>
      </dsp:nvSpPr>
      <dsp:spPr>
        <a:xfrm>
          <a:off x="3367253" y="1967864"/>
          <a:ext cx="396505" cy="66084"/>
        </a:xfrm>
        <a:prstGeom prst="parallelogram">
          <a:avLst>
            <a:gd name="adj" fmla="val 140840"/>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C4C9F-769F-4C01-BAF0-FF18B720EF56}">
      <dsp:nvSpPr>
        <dsp:cNvPr id="0" name=""/>
        <dsp:cNvSpPr/>
      </dsp:nvSpPr>
      <dsp:spPr>
        <a:xfrm>
          <a:off x="315202" y="0"/>
          <a:ext cx="2162078" cy="2162078"/>
        </a:xfrm>
        <a:prstGeom prst="quadArrow">
          <a:avLst>
            <a:gd name="adj1" fmla="val 2000"/>
            <a:gd name="adj2" fmla="val 4000"/>
            <a:gd name="adj3" fmla="val 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17F23-7304-479F-A4D7-CA662D0BB602}">
      <dsp:nvSpPr>
        <dsp:cNvPr id="0" name=""/>
        <dsp:cNvSpPr/>
      </dsp:nvSpPr>
      <dsp:spPr>
        <a:xfrm>
          <a:off x="455737" y="140535"/>
          <a:ext cx="864831" cy="86483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a:t>
          </a:r>
        </a:p>
        <a:p>
          <a:pPr marL="0" lvl="0" indent="0" algn="ctr" defTabSz="533400">
            <a:lnSpc>
              <a:spcPct val="90000"/>
            </a:lnSpc>
            <a:spcBef>
              <a:spcPct val="0"/>
            </a:spcBef>
            <a:spcAft>
              <a:spcPct val="35000"/>
            </a:spcAft>
            <a:buNone/>
          </a:pPr>
          <a:r>
            <a:rPr lang="en-US" sz="1200" kern="1200" dirty="0"/>
            <a:t>Start</a:t>
          </a:r>
        </a:p>
        <a:p>
          <a:pPr marL="0" lvl="0" indent="0" algn="ctr" defTabSz="533400">
            <a:lnSpc>
              <a:spcPct val="90000"/>
            </a:lnSpc>
            <a:spcBef>
              <a:spcPct val="0"/>
            </a:spcBef>
            <a:spcAft>
              <a:spcPct val="35000"/>
            </a:spcAft>
            <a:buNone/>
          </a:pPr>
          <a:r>
            <a:rPr lang="en-US" sz="1200" kern="1200" dirty="0"/>
            <a:t>Line</a:t>
          </a:r>
        </a:p>
      </dsp:txBody>
      <dsp:txXfrm>
        <a:off x="497955" y="182753"/>
        <a:ext cx="780395" cy="780395"/>
      </dsp:txXfrm>
    </dsp:sp>
    <dsp:sp modelId="{0FA1A6FE-AC4E-4155-9795-94F052F09B76}">
      <dsp:nvSpPr>
        <dsp:cNvPr id="0" name=""/>
        <dsp:cNvSpPr/>
      </dsp:nvSpPr>
      <dsp:spPr>
        <a:xfrm>
          <a:off x="1471914" y="140535"/>
          <a:ext cx="864831" cy="86483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get(spacex_url)</a:t>
          </a:r>
        </a:p>
      </dsp:txBody>
      <dsp:txXfrm>
        <a:off x="1514132" y="182753"/>
        <a:ext cx="780395" cy="780395"/>
      </dsp:txXfrm>
    </dsp:sp>
    <dsp:sp modelId="{C6128572-50DA-4F32-AF00-BBC32BDA78C0}">
      <dsp:nvSpPr>
        <dsp:cNvPr id="0" name=""/>
        <dsp:cNvSpPr/>
      </dsp:nvSpPr>
      <dsp:spPr>
        <a:xfrm>
          <a:off x="504228" y="1170566"/>
          <a:ext cx="864831" cy="86483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 </a:t>
          </a:r>
        </a:p>
        <a:p>
          <a:pPr marL="0" lvl="0" indent="0" algn="ctr" defTabSz="533400">
            <a:lnSpc>
              <a:spcPct val="90000"/>
            </a:lnSpc>
            <a:spcBef>
              <a:spcPct val="0"/>
            </a:spcBef>
            <a:spcAft>
              <a:spcPct val="35000"/>
            </a:spcAft>
            <a:buNone/>
          </a:pPr>
          <a:r>
            <a:rPr lang="en-US" sz="1200" kern="1200" dirty="0"/>
            <a:t>Header </a:t>
          </a:r>
        </a:p>
      </dsp:txBody>
      <dsp:txXfrm>
        <a:off x="546446" y="1212784"/>
        <a:ext cx="780395" cy="780395"/>
      </dsp:txXfrm>
    </dsp:sp>
    <dsp:sp modelId="{7AC910F4-965F-49CA-9FBD-B506A0FE568A}">
      <dsp:nvSpPr>
        <dsp:cNvPr id="0" name=""/>
        <dsp:cNvSpPr/>
      </dsp:nvSpPr>
      <dsp:spPr>
        <a:xfrm>
          <a:off x="1471914" y="1156711"/>
          <a:ext cx="864831" cy="86483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requests.get</a:t>
          </a:r>
          <a:r>
            <a:rPr lang="en-US" sz="1200" kern="1200" dirty="0"/>
            <a:t>(</a:t>
          </a:r>
          <a:r>
            <a:rPr lang="en-US" sz="1200" kern="1200" dirty="0" err="1"/>
            <a:t>static_url</a:t>
          </a:r>
          <a:r>
            <a:rPr lang="en-US" sz="1200" kern="1200" dirty="0"/>
            <a:t>)</a:t>
          </a:r>
        </a:p>
      </dsp:txBody>
      <dsp:txXfrm>
        <a:off x="1514132" y="1198929"/>
        <a:ext cx="780395" cy="780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85BCE-0CB7-4817-9703-B76705299E8C}">
      <dsp:nvSpPr>
        <dsp:cNvPr id="0" name=""/>
        <dsp:cNvSpPr/>
      </dsp:nvSpPr>
      <dsp:spPr>
        <a:xfrm rot="5400000">
          <a:off x="1672258" y="-621818"/>
          <a:ext cx="501984" cy="1864405"/>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22860" bIns="1143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HTTP/1.0 200 OK</a:t>
          </a:r>
        </a:p>
      </dsp:txBody>
      <dsp:txXfrm rot="-5400000">
        <a:off x="991048" y="83897"/>
        <a:ext cx="1839900" cy="452974"/>
      </dsp:txXfrm>
    </dsp:sp>
    <dsp:sp modelId="{2D292506-C3BD-4AC4-AC1D-528F13EAC9CE}">
      <dsp:nvSpPr>
        <dsp:cNvPr id="0" name=""/>
        <dsp:cNvSpPr/>
      </dsp:nvSpPr>
      <dsp:spPr>
        <a:xfrm>
          <a:off x="0" y="950"/>
          <a:ext cx="1048728" cy="62748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Response</a:t>
          </a:r>
        </a:p>
        <a:p>
          <a:pPr marL="0" lvl="0" indent="0" algn="ctr" defTabSz="533400">
            <a:lnSpc>
              <a:spcPct val="90000"/>
            </a:lnSpc>
            <a:spcBef>
              <a:spcPct val="0"/>
            </a:spcBef>
            <a:spcAft>
              <a:spcPct val="35000"/>
            </a:spcAft>
            <a:buNone/>
          </a:pPr>
          <a:r>
            <a:rPr lang="en-US" sz="1200" kern="1200" dirty="0"/>
            <a:t>Start</a:t>
          </a:r>
        </a:p>
        <a:p>
          <a:pPr marL="0" lvl="0" indent="0" algn="ctr" defTabSz="533400">
            <a:lnSpc>
              <a:spcPct val="90000"/>
            </a:lnSpc>
            <a:spcBef>
              <a:spcPct val="0"/>
            </a:spcBef>
            <a:spcAft>
              <a:spcPct val="35000"/>
            </a:spcAft>
            <a:buNone/>
          </a:pPr>
          <a:r>
            <a:rPr lang="en-US" sz="1200" kern="1200" dirty="0"/>
            <a:t>Line</a:t>
          </a:r>
        </a:p>
      </dsp:txBody>
      <dsp:txXfrm>
        <a:off x="30631" y="31581"/>
        <a:ext cx="987466" cy="566219"/>
      </dsp:txXfrm>
    </dsp:sp>
    <dsp:sp modelId="{518C58E0-6F6C-4DC8-80C0-08F98C157FD5}">
      <dsp:nvSpPr>
        <dsp:cNvPr id="0" name=""/>
        <dsp:cNvSpPr/>
      </dsp:nvSpPr>
      <dsp:spPr>
        <a:xfrm rot="5400000">
          <a:off x="1729938" y="22900"/>
          <a:ext cx="501984" cy="1864405"/>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22860" bIns="1143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Server: </a:t>
          </a:r>
          <a:r>
            <a:rPr lang="en-US" sz="1200" kern="1200" dirty="0" err="1"/>
            <a:t>Apache-cache:Unreachable</a:t>
          </a:r>
          <a:endParaRPr lang="en-US" sz="1200" kern="1200" dirty="0"/>
        </a:p>
      </dsp:txBody>
      <dsp:txXfrm rot="-5400000">
        <a:off x="1048728" y="728616"/>
        <a:ext cx="1839900" cy="452974"/>
      </dsp:txXfrm>
    </dsp:sp>
    <dsp:sp modelId="{8EFBABC1-43F4-4B5A-8818-8375B21F1212}">
      <dsp:nvSpPr>
        <dsp:cNvPr id="0" name=""/>
        <dsp:cNvSpPr/>
      </dsp:nvSpPr>
      <dsp:spPr>
        <a:xfrm>
          <a:off x="0" y="659805"/>
          <a:ext cx="1048728" cy="62748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Response</a:t>
          </a:r>
        </a:p>
        <a:p>
          <a:pPr marL="0" lvl="0" indent="0" algn="ctr" defTabSz="533400">
            <a:lnSpc>
              <a:spcPct val="90000"/>
            </a:lnSpc>
            <a:spcBef>
              <a:spcPct val="0"/>
            </a:spcBef>
            <a:spcAft>
              <a:spcPct val="35000"/>
            </a:spcAft>
            <a:buNone/>
          </a:pPr>
          <a:r>
            <a:rPr lang="en-US" sz="1200" kern="1200" dirty="0"/>
            <a:t>Header</a:t>
          </a:r>
        </a:p>
      </dsp:txBody>
      <dsp:txXfrm>
        <a:off x="30631" y="690436"/>
        <a:ext cx="987466" cy="566219"/>
      </dsp:txXfrm>
    </dsp:sp>
    <dsp:sp modelId="{5836E226-900B-4A10-AAC8-25D7D9F26A04}">
      <dsp:nvSpPr>
        <dsp:cNvPr id="0" name=""/>
        <dsp:cNvSpPr/>
      </dsp:nvSpPr>
      <dsp:spPr>
        <a:xfrm rot="5400000">
          <a:off x="1729938" y="700198"/>
          <a:ext cx="501984" cy="1864405"/>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9525" rIns="19050" bIns="9525" numCol="1" spcCol="1270" anchor="ctr" anchorCtr="0">
          <a:noAutofit/>
        </a:bodyPr>
        <a:lstStyle/>
        <a:p>
          <a:pPr marL="57150" lvl="1" indent="-57150" algn="l" defTabSz="222250">
            <a:lnSpc>
              <a:spcPct val="90000"/>
            </a:lnSpc>
            <a:spcBef>
              <a:spcPct val="0"/>
            </a:spcBef>
            <a:spcAft>
              <a:spcPct val="15000"/>
            </a:spcAft>
            <a:buChar char="•"/>
          </a:pPr>
          <a:r>
            <a:rPr lang="en-US" sz="500" kern="1200" dirty="0"/>
            <a:t>&lt;</a:t>
          </a:r>
          <a:r>
            <a:rPr lang="en-US" sz="500" kern="1200" dirty="0" err="1"/>
            <a:t>tbody</a:t>
          </a:r>
          <a:r>
            <a:rPr lang="en-US" sz="500" kern="1200" dirty="0"/>
            <a:t>&gt;&lt;tr&gt; &lt;</a:t>
          </a:r>
          <a:r>
            <a:rPr lang="en-US" sz="500" kern="1200" dirty="0" err="1"/>
            <a:t>th</a:t>
          </a:r>
          <a:r>
            <a:rPr lang="en-US" sz="500" kern="1200" dirty="0"/>
            <a:t> scope="col"&gt;Flight No. &lt;/</a:t>
          </a:r>
          <a:r>
            <a:rPr lang="en-US" sz="500" kern="1200" dirty="0" err="1"/>
            <a:t>th</a:t>
          </a:r>
          <a:r>
            <a:rPr lang="en-US" sz="500" kern="1200" dirty="0"/>
            <a:t>&gt; &lt;</a:t>
          </a:r>
          <a:r>
            <a:rPr lang="en-US" sz="500" kern="1200" dirty="0" err="1"/>
            <a:t>th</a:t>
          </a:r>
          <a:r>
            <a:rPr lang="en-US" sz="500" kern="1200" dirty="0"/>
            <a:t> scope="col"&gt;Date and&lt;</a:t>
          </a:r>
          <a:r>
            <a:rPr lang="en-US" sz="500" kern="1200" dirty="0" err="1"/>
            <a:t>br</a:t>
          </a:r>
          <a:r>
            <a:rPr lang="en-US" sz="500" kern="1200" dirty="0"/>
            <a:t>/&gt;time (&lt;a </a:t>
          </a:r>
          <a:r>
            <a:rPr lang="en-US" sz="500" kern="1200" dirty="0" err="1"/>
            <a:t>href</a:t>
          </a:r>
          <a:r>
            <a:rPr lang="en-US" sz="500" kern="1200" dirty="0"/>
            <a:t>="/wiki/</a:t>
          </a:r>
          <a:r>
            <a:rPr lang="en-US" sz="500" kern="1200" dirty="0" err="1"/>
            <a:t>Coordinated_Universal_Time</a:t>
          </a:r>
          <a:r>
            <a:rPr lang="en-US" sz="500" kern="1200" dirty="0"/>
            <a:t>" title="Coordinated Universal Time"&gt;UTC&lt;/a&gt;) &lt;/</a:t>
          </a:r>
          <a:r>
            <a:rPr lang="en-US" sz="500" kern="1200" dirty="0" err="1"/>
            <a:t>th</a:t>
          </a:r>
          <a:r>
            <a:rPr lang="en-US" sz="500" kern="1200" dirty="0"/>
            <a:t>&gt; &lt;</a:t>
          </a:r>
          <a:r>
            <a:rPr lang="en-US" sz="500" kern="1200" dirty="0" err="1"/>
            <a:t>th</a:t>
          </a:r>
          <a:r>
            <a:rPr lang="en-US" sz="500" kern="1200" dirty="0"/>
            <a:t> scope="col"&gt;&lt;a </a:t>
          </a:r>
          <a:r>
            <a:rPr lang="en-US" sz="500" kern="1200" dirty="0" err="1"/>
            <a:t>href</a:t>
          </a:r>
          <a:r>
            <a:rPr lang="en-US" sz="500" kern="1200" dirty="0"/>
            <a:t>="/wiki/List_of_Falcon_9_first-stage_boosters" title="List of Falcon 9 first-stage boosters"&gt;Version,&lt;</a:t>
          </a:r>
          <a:r>
            <a:rPr lang="en-US" sz="500" kern="1200" dirty="0" err="1"/>
            <a:t>br</a:t>
          </a:r>
          <a:r>
            <a:rPr lang="en-US" sz="500" kern="1200" dirty="0"/>
            <a:t>/&gt;Booster&lt;/a&gt; &lt;sup class="reference" id="cite_ref-booster_11-0"&gt;&lt;a </a:t>
          </a:r>
          <a:r>
            <a:rPr lang="en-US" sz="500" kern="1200" dirty="0" err="1"/>
            <a:t>href</a:t>
          </a:r>
          <a:r>
            <a:rPr lang="en-US" sz="500" kern="1200" dirty="0"/>
            <a:t>="#cite_note-booster-11"&gt;[b]&lt;/a&gt;/sup&gt; &lt;/</a:t>
          </a:r>
          <a:r>
            <a:rPr lang="en-US" sz="500" kern="1200" dirty="0" err="1"/>
            <a:t>th</a:t>
          </a:r>
          <a:r>
            <a:rPr lang="en-US" sz="500" kern="1200" dirty="0"/>
            <a:t>&gt; &lt;</a:t>
          </a:r>
          <a:r>
            <a:rPr lang="en-US" sz="500" kern="1200" dirty="0" err="1"/>
            <a:t>th</a:t>
          </a:r>
          <a:r>
            <a:rPr lang="en-US" sz="500" kern="1200" dirty="0"/>
            <a:t> scope="col"&gt;Launch site &lt;/</a:t>
          </a:r>
          <a:r>
            <a:rPr lang="en-US" sz="500" kern="1200" dirty="0" err="1"/>
            <a:t>th</a:t>
          </a:r>
          <a:r>
            <a:rPr lang="en-US" sz="500" kern="1200" dirty="0"/>
            <a:t>&gt; &lt;</a:t>
          </a:r>
          <a:r>
            <a:rPr lang="en-US" sz="500" kern="1200" dirty="0" err="1"/>
            <a:t>th</a:t>
          </a:r>
          <a:r>
            <a:rPr lang="en-US" sz="500" kern="1200" dirty="0"/>
            <a:t> scope="col"&gt;Payload&lt;sup class="reference" id="cite_ref-Dragon_12-0"&gt;&lt;a </a:t>
          </a:r>
          <a:r>
            <a:rPr lang="en-US" sz="500" kern="1200" dirty="0" err="1"/>
            <a:t>href</a:t>
          </a:r>
          <a:r>
            <a:rPr lang="en-US" sz="500" kern="1200" dirty="0"/>
            <a:t>="#cite_note-Dragon-12"&gt;[c]&lt;/a&gt;&lt;/sup&gt; &lt;/</a:t>
          </a:r>
          <a:r>
            <a:rPr lang="en-US" sz="500" kern="1200" dirty="0" err="1"/>
            <a:t>th</a:t>
          </a:r>
          <a:r>
            <a:rPr lang="en-US" sz="500" kern="1200" dirty="0"/>
            <a:t>&gt; &lt;</a:t>
          </a:r>
          <a:r>
            <a:rPr lang="en-US" sz="500" kern="1200" dirty="0" err="1"/>
            <a:t>th</a:t>
          </a:r>
          <a:r>
            <a:rPr lang="en-US" sz="500" kern="1200" dirty="0"/>
            <a:t> scope="col"&gt;Payload mass &lt;/</a:t>
          </a:r>
          <a:r>
            <a:rPr lang="en-US" sz="500" kern="1200" dirty="0" err="1"/>
            <a:t>th</a:t>
          </a:r>
          <a:r>
            <a:rPr lang="en-US" sz="500" kern="1200" dirty="0"/>
            <a:t>&gt; &lt;</a:t>
          </a:r>
          <a:r>
            <a:rPr lang="en-US" sz="500" kern="1200" dirty="0" err="1"/>
            <a:t>th</a:t>
          </a:r>
          <a:r>
            <a:rPr lang="en-US" sz="500" kern="1200" dirty="0"/>
            <a:t> scope="col"&gt;Orbit &lt;/</a:t>
          </a:r>
          <a:r>
            <a:rPr lang="en-US" sz="500" kern="1200" dirty="0" err="1"/>
            <a:t>th</a:t>
          </a:r>
          <a:r>
            <a:rPr lang="en-US" sz="500" kern="1200" dirty="0"/>
            <a:t>&gt; &lt;</a:t>
          </a:r>
          <a:r>
            <a:rPr lang="en-US" sz="500" kern="1200" dirty="0" err="1"/>
            <a:t>th</a:t>
          </a:r>
          <a:r>
            <a:rPr lang="en-US" sz="500" kern="1200" dirty="0"/>
            <a:t> scope="col"&gt;Customer &lt;/</a:t>
          </a:r>
          <a:r>
            <a:rPr lang="en-US" sz="500" kern="1200" dirty="0" err="1"/>
            <a:t>th</a:t>
          </a:r>
          <a:r>
            <a:rPr lang="en-US" sz="500" kern="1200" dirty="0"/>
            <a:t>&gt; &lt;</a:t>
          </a:r>
          <a:r>
            <a:rPr lang="en-US" sz="500" kern="1200" dirty="0" err="1"/>
            <a:t>th</a:t>
          </a:r>
          <a:r>
            <a:rPr lang="en-US" sz="500" kern="1200" dirty="0"/>
            <a:t> scope="col"&gt;Launch&lt;</a:t>
          </a:r>
          <a:r>
            <a:rPr lang="en-US" sz="500" kern="1200" dirty="0" err="1"/>
            <a:t>br</a:t>
          </a:r>
          <a:r>
            <a:rPr lang="en-US" sz="500" kern="1200" dirty="0"/>
            <a:t>/&gt;outcome &lt;/</a:t>
          </a:r>
          <a:r>
            <a:rPr lang="en-US" sz="500" kern="1200" dirty="0" err="1"/>
            <a:t>th</a:t>
          </a:r>
          <a:r>
            <a:rPr lang="en-US" sz="500" kern="1200" dirty="0"/>
            <a:t>&gt;</a:t>
          </a:r>
        </a:p>
      </dsp:txBody>
      <dsp:txXfrm rot="-5400000">
        <a:off x="1048728" y="1405914"/>
        <a:ext cx="1839900" cy="452974"/>
      </dsp:txXfrm>
    </dsp:sp>
    <dsp:sp modelId="{9D16D98A-81DA-4CD7-AF97-16490AC04361}">
      <dsp:nvSpPr>
        <dsp:cNvPr id="0" name=""/>
        <dsp:cNvSpPr/>
      </dsp:nvSpPr>
      <dsp:spPr>
        <a:xfrm>
          <a:off x="0" y="1318661"/>
          <a:ext cx="1048728" cy="62748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Response</a:t>
          </a:r>
        </a:p>
        <a:p>
          <a:pPr marL="0" lvl="0" indent="0" algn="ctr" defTabSz="533400">
            <a:lnSpc>
              <a:spcPct val="90000"/>
            </a:lnSpc>
            <a:spcBef>
              <a:spcPct val="0"/>
            </a:spcBef>
            <a:spcAft>
              <a:spcPct val="35000"/>
            </a:spcAft>
            <a:buNone/>
          </a:pPr>
          <a:r>
            <a:rPr lang="en-US" sz="1200" kern="1200" dirty="0"/>
            <a:t>Body</a:t>
          </a:r>
        </a:p>
      </dsp:txBody>
      <dsp:txXfrm>
        <a:off x="30631" y="1349292"/>
        <a:ext cx="987466" cy="566219"/>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71935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2850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8855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3734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34280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773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81505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04795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9535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17503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93268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2865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99208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13411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82961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5941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6518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1247179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447683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6180552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7445684"/>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EDA%20with%20SQL.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Interactive%20Visual%20Analytics%20with%20Folium.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spacex_dash_app.py"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Machine%20Learning%20Prediction.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hyperlink" Target="https://www.spacex.com/vehicles/falcon-9/" TargetMode="External"/><Relationship Id="rId4" Type="http://schemas.openxmlformats.org/officeDocument/2006/relationships/hyperlink" Target="https://en.wikipedia.org/w/index.php?title=List_of_Falcon_9_and_Falcon_Heavy_launches&amp;oldid=102768692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hyperlink" Target="https://github.com/Emporio95/Master-/blob/6d46dafaf42e10f7e1f9f880f642334bd0a5fca3/Data%20Collection%20with%20Web%20Scraping.ipynb"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5.png"/><Relationship Id="rId16" Type="http://schemas.openxmlformats.org/officeDocument/2006/relationships/diagramQuickStyle" Target="../diagrams/quickStyle3.xml"/><Relationship Id="rId1" Type="http://schemas.openxmlformats.org/officeDocument/2006/relationships/slideLayout" Target="../slideLayouts/slideLayout3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EDA:%20Data%20Wrangling%20.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mporio95/Master-/blob/6d46dafaf42e10f7e1f9f880f642334bd0a5fca3/EDA%20with%20Data%20Visualization.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Abdul Fall</a:t>
            </a:r>
          </a:p>
          <a:p>
            <a:r>
              <a:rPr lang="en-US" dirty="0">
                <a:latin typeface="Abadi" panose="020B0604020104020204" pitchFamily="34" charset="0"/>
                <a:ea typeface="SF Pro" pitchFamily="2" charset="0"/>
                <a:cs typeface="SF Pro" pitchFamily="2" charset="0"/>
              </a:rPr>
              <a:t>09/27/2021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26126"/>
            <a:ext cx="9745663" cy="56318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a:rPr>
              <a:t>We determine the names of unique launch sites by using the count and distinct function.</a:t>
            </a:r>
          </a:p>
          <a:p>
            <a:pPr>
              <a:lnSpc>
                <a:spcPct val="100000"/>
              </a:lnSpc>
              <a:spcBef>
                <a:spcPts val="1400"/>
              </a:spcBef>
            </a:pPr>
            <a:r>
              <a:rPr lang="en-US" sz="2200" dirty="0">
                <a:solidFill>
                  <a:schemeClr val="accent3">
                    <a:lumMod val="25000"/>
                  </a:schemeClr>
                </a:solidFill>
                <a:latin typeface="Abadi"/>
              </a:rPr>
              <a:t>Then we found 5 records where launch sites begin with “CCA” </a:t>
            </a:r>
          </a:p>
          <a:p>
            <a:pPr>
              <a:lnSpc>
                <a:spcPct val="100000"/>
              </a:lnSpc>
              <a:spcBef>
                <a:spcPts val="1400"/>
              </a:spcBef>
            </a:pPr>
            <a:r>
              <a:rPr lang="en-US" sz="2200" dirty="0">
                <a:solidFill>
                  <a:schemeClr val="accent3">
                    <a:lumMod val="25000"/>
                  </a:schemeClr>
                </a:solidFill>
                <a:latin typeface="Abadi"/>
              </a:rPr>
              <a:t>Then we calculated the total payload mass launched by NASA(CRS) with the sum function.</a:t>
            </a:r>
          </a:p>
          <a:p>
            <a:pPr>
              <a:lnSpc>
                <a:spcPct val="100000"/>
              </a:lnSpc>
              <a:spcBef>
                <a:spcPts val="1400"/>
              </a:spcBef>
            </a:pPr>
            <a:r>
              <a:rPr lang="en-US" sz="2200" dirty="0">
                <a:solidFill>
                  <a:schemeClr val="accent3">
                    <a:lumMod val="25000"/>
                  </a:schemeClr>
                </a:solidFill>
                <a:latin typeface="Abadi"/>
              </a:rPr>
              <a:t>Then, we listed the total number of successful and failure missions outcome with the count function.</a:t>
            </a:r>
          </a:p>
          <a:p>
            <a:pPr>
              <a:lnSpc>
                <a:spcPct val="100000"/>
              </a:lnSpc>
              <a:spcBef>
                <a:spcPts val="1400"/>
              </a:spcBef>
            </a:pPr>
            <a:r>
              <a:rPr lang="en-US" sz="2200" dirty="0">
                <a:solidFill>
                  <a:schemeClr val="accent3">
                    <a:lumMod val="25000"/>
                  </a:schemeClr>
                </a:solidFill>
                <a:latin typeface="Abadi"/>
              </a:rPr>
              <a:t>The through sub-query, we listed the names of booster versions that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https://github.com/Emporio95/Master-/blob/6d46dafaf42e10f7e1f9f880f642334bd0a5fca3/EDA%20with%20SQL.ipynb</a:t>
            </a:r>
            <a:endParaRPr lang="en-US" sz="2200" dirty="0">
              <a:solidFill>
                <a:schemeClr val="bg1"/>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13164"/>
            <a:ext cx="10515600" cy="48130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 folium map object, we were able to visualize geographically all launch sites and create markers as icons for each NASA Space centers. Then, we created a circle object and added the launch site name as a popup label. Afterwards, we created a marker cluster object for all launch records to see the success/failed launches for each site because many launch records have the exact coordinates. Finally, we calculated the distances between a launch site to its proximities and a folium marker object to show the distance.</a:t>
            </a: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https://github.com/Emporio95/Master-/blob/6d46dafaf42e10f7e1f9f880f642334bd0a5fca3/Interactive%20Visual%20Analytics%20with%20Folium.ipynb</a:t>
            </a:r>
            <a:endParaRPr lang="en-US" sz="2200" dirty="0">
              <a:solidFill>
                <a:schemeClr val="bg1"/>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Building a dashboard allows us to visualize the data interactively and in real time with updated data. The dashboard we built has a dropdown list that allows us to choose the launch site, an interactive pie chart showing the total successful launches count for all sites, a scatter chart to show the correlation between payload and launch success and a slider to select the payload range. </a:t>
            </a: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https://github.com/Emporio95/Master-/blob/6d46dafaf42e10f7e1f9f880f642334bd0a5fca3/spacex_dash_app.py</a:t>
            </a:r>
            <a:endParaRPr lang="en-US" sz="2200" dirty="0">
              <a:solidFill>
                <a:schemeClr val="bg1"/>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025236"/>
            <a:ext cx="11229109" cy="5784273"/>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phase, we built classification model in order to identify the best method for our machine learning model. First, we created a column for the class, standardize the data and split into training data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first method used was the logic regression method. We display the best parameters and accuracy of the data. Then we calculated the accuracy on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second method used was the vector machine method. The best parameters were found, then with the GridSearchCV Object, we calculated the accuracy of the trained data before calculating the accuracy on the test data with the method score.</a:t>
            </a:r>
          </a:p>
          <a:p>
            <a:pPr>
              <a:lnSpc>
                <a:spcPct val="100000"/>
              </a:lnSpc>
              <a:spcBef>
                <a:spcPts val="1400"/>
              </a:spcBef>
            </a:pPr>
            <a:r>
              <a:rPr lang="en-US" sz="2200" dirty="0">
                <a:solidFill>
                  <a:schemeClr val="accent3">
                    <a:lumMod val="25000"/>
                  </a:schemeClr>
                </a:solidFill>
                <a:latin typeface="Abadi" panose="020B0604020104020204" pitchFamily="34" charset="0"/>
              </a:rPr>
              <a:t>The third method was the decision tree method, and the last method was the K-nearest neighbor method, both methods followed the same procedures as the previous two.</a:t>
            </a:r>
          </a:p>
          <a:p>
            <a:pPr>
              <a:lnSpc>
                <a:spcPct val="100000"/>
              </a:lnSpc>
              <a:spcBef>
                <a:spcPts val="1400"/>
              </a:spcBef>
            </a:pPr>
            <a:r>
              <a:rPr lang="en-US" sz="2200" dirty="0">
                <a:solidFill>
                  <a:schemeClr val="accent3">
                    <a:lumMod val="25000"/>
                  </a:schemeClr>
                </a:solidFill>
                <a:latin typeface="Abadi" panose="020B0604020104020204" pitchFamily="34" charset="0"/>
              </a:rPr>
              <a:t>After analyzing those four algorithms, we realized that they all give the same result in terms of accuracy on the test data and close to the same accuracy on the data which the confusion matrix shows. </a:t>
            </a: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https://github.com/Emporio95/Master-/blob/6d46dafaf42e10f7e1f9f880f642334bd0a5fca3/Machine%20Learning%20Prediction.ipynb</a:t>
            </a:r>
            <a:endParaRPr lang="en-US" sz="2200" dirty="0">
              <a:solidFill>
                <a:schemeClr val="bg1"/>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67202" cy="4738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From the exploratory data analysis done, we can see that there has been much more successful mission outcomes since 2013 and the success rate of a launch is close to 70%.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the algorithms analyzed during the machine learning/classification model turned out to have the same accuracy. Thus, we can say that they can all perform best as the accuracy on the test data and on the data itself is high.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Map&#10;&#10;Description automatically generated">
            <a:extLst>
              <a:ext uri="{FF2B5EF4-FFF2-40B4-BE49-F238E27FC236}">
                <a16:creationId xmlns:a16="http://schemas.microsoft.com/office/drawing/2014/main" id="{8D7C0AC0-08CF-494E-950C-84D56281235D}"/>
              </a:ext>
            </a:extLst>
          </p:cNvPr>
          <p:cNvPicPr>
            <a:picLocks noChangeAspect="1"/>
          </p:cNvPicPr>
          <p:nvPr/>
        </p:nvPicPr>
        <p:blipFill>
          <a:blip r:embed="rId4"/>
          <a:stretch>
            <a:fillRect/>
          </a:stretch>
        </p:blipFill>
        <p:spPr>
          <a:xfrm>
            <a:off x="1076038" y="3497567"/>
            <a:ext cx="3216054" cy="1642821"/>
          </a:xfrm>
          <a:prstGeom prst="rect">
            <a:avLst/>
          </a:prstGeom>
        </p:spPr>
      </p:pic>
      <p:pic>
        <p:nvPicPr>
          <p:cNvPr id="6" name="Picture 5" descr="Diagram&#10;&#10;Description automatically generated">
            <a:extLst>
              <a:ext uri="{FF2B5EF4-FFF2-40B4-BE49-F238E27FC236}">
                <a16:creationId xmlns:a16="http://schemas.microsoft.com/office/drawing/2014/main" id="{9BAB4466-7A5A-470A-B133-CDA2E24149A6}"/>
              </a:ext>
            </a:extLst>
          </p:cNvPr>
          <p:cNvPicPr>
            <a:picLocks noChangeAspect="1"/>
          </p:cNvPicPr>
          <p:nvPr/>
        </p:nvPicPr>
        <p:blipFill>
          <a:blip r:embed="rId5"/>
          <a:stretch>
            <a:fillRect/>
          </a:stretch>
        </p:blipFill>
        <p:spPr>
          <a:xfrm>
            <a:off x="4432045" y="3497567"/>
            <a:ext cx="3318164" cy="1642822"/>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A62002AE-B88D-4F02-B21A-DD4B1AC4397A}"/>
              </a:ext>
            </a:extLst>
          </p:cNvPr>
          <p:cNvPicPr>
            <a:picLocks noChangeAspect="1"/>
          </p:cNvPicPr>
          <p:nvPr/>
        </p:nvPicPr>
        <p:blipFill>
          <a:blip r:embed="rId6"/>
          <a:stretch>
            <a:fillRect/>
          </a:stretch>
        </p:blipFill>
        <p:spPr>
          <a:xfrm>
            <a:off x="7832069" y="3497567"/>
            <a:ext cx="3318164" cy="164282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61655"/>
            <a:ext cx="11388436" cy="531321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this scatter plot showing the relationship between flight number and launch site we can see 	that the 	CCAFS SLC launch site has more reuse rocket launch as the number of flight increase 	which means that this launch site has a higher probability of successful landing than other launch 	sites. In other words, high flight number have a positive influence on the CCAFS SLC 40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1E5EEA1B-2200-4338-A13D-4F13124E4840}"/>
              </a:ext>
            </a:extLst>
          </p:cNvPr>
          <p:cNvPicPr>
            <a:picLocks noChangeAspect="1"/>
          </p:cNvPicPr>
          <p:nvPr/>
        </p:nvPicPr>
        <p:blipFill>
          <a:blip r:embed="rId3"/>
          <a:stretch>
            <a:fillRect/>
          </a:stretch>
        </p:blipFill>
        <p:spPr>
          <a:xfrm>
            <a:off x="861282" y="1925782"/>
            <a:ext cx="10469436" cy="24799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16182"/>
            <a:ext cx="11353800" cy="54102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	From this scatter plot, we can see that heavy payloads have a negative impact on the </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	launch site for the most part but has positive influence on the CCAFS SLC 40 launch</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	site.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8B41AA39-742B-44A1-A2C4-C976726D45D4}"/>
              </a:ext>
            </a:extLst>
          </p:cNvPr>
          <p:cNvPicPr>
            <a:picLocks noChangeAspect="1"/>
          </p:cNvPicPr>
          <p:nvPr/>
        </p:nvPicPr>
        <p:blipFill>
          <a:blip r:embed="rId3"/>
          <a:stretch>
            <a:fillRect/>
          </a:stretch>
        </p:blipFill>
        <p:spPr>
          <a:xfrm>
            <a:off x="193965" y="1773382"/>
            <a:ext cx="11203438" cy="26115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43891"/>
            <a:ext cx="11339945" cy="53686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plotted bar chart, we can see that the orbits ES-l1,GEO,HEO,SSO have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highest rate of success.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8B8B1640-90B3-47C1-BBF3-002764B45344}"/>
              </a:ext>
            </a:extLst>
          </p:cNvPr>
          <p:cNvPicPr>
            <a:picLocks noChangeAspect="1"/>
          </p:cNvPicPr>
          <p:nvPr/>
        </p:nvPicPr>
        <p:blipFill>
          <a:blip r:embed="rId3"/>
          <a:stretch>
            <a:fillRect/>
          </a:stretch>
        </p:blipFill>
        <p:spPr>
          <a:xfrm>
            <a:off x="505691" y="1828800"/>
            <a:ext cx="10539237" cy="31380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71600"/>
            <a:ext cx="11285611" cy="531321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chart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scatter point chart, we can see that there is relationship between the LEO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 and the number of flight number and there seems to be no relationship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between the number of flights and the rest of the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CA30A64A-4403-4045-BAA4-14EDE5BA73D2}"/>
              </a:ext>
            </a:extLst>
          </p:cNvPr>
          <p:cNvPicPr>
            <a:picLocks noChangeAspect="1"/>
          </p:cNvPicPr>
          <p:nvPr/>
        </p:nvPicPr>
        <p:blipFill>
          <a:blip r:embed="rId3"/>
          <a:stretch>
            <a:fillRect/>
          </a:stretch>
        </p:blipFill>
        <p:spPr>
          <a:xfrm>
            <a:off x="804124" y="1898074"/>
            <a:ext cx="10583752" cy="282632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57745"/>
            <a:ext cx="11416145" cy="527858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chart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From this plotted scatter point chart, we can see that heavy payloads have a negative influence on GTO</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orbits but have positive influence on Polar LEO (ISS) orbits.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B0195C85-8E98-418C-9DD3-1F1E443CC3F4}"/>
              </a:ext>
            </a:extLst>
          </p:cNvPr>
          <p:cNvPicPr>
            <a:picLocks noChangeAspect="1"/>
          </p:cNvPicPr>
          <p:nvPr/>
        </p:nvPicPr>
        <p:blipFill>
          <a:blip r:embed="rId3"/>
          <a:stretch>
            <a:fillRect/>
          </a:stretch>
        </p:blipFill>
        <p:spPr>
          <a:xfrm>
            <a:off x="581892" y="1808018"/>
            <a:ext cx="10796458" cy="30202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02327"/>
            <a:ext cx="11436927" cy="542405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a:solidFill>
                  <a:schemeClr val="accent3">
                    <a:lumMod val="25000"/>
                  </a:schemeClr>
                </a:solidFill>
                <a:latin typeface="Abadi" panose="020B0604020104020204" pitchFamily="34" charset="0"/>
              </a:rPr>
              <a:t>ine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this line chart, we can see that the success rate has been increasing since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year 2013.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1462E2E8-4AD6-4AE6-B952-B798B39F682B}"/>
              </a:ext>
            </a:extLst>
          </p:cNvPr>
          <p:cNvPicPr>
            <a:picLocks noChangeAspect="1"/>
          </p:cNvPicPr>
          <p:nvPr/>
        </p:nvPicPr>
        <p:blipFill>
          <a:blip r:embed="rId3"/>
          <a:stretch>
            <a:fillRect/>
          </a:stretch>
        </p:blipFill>
        <p:spPr>
          <a:xfrm>
            <a:off x="2272146" y="1871445"/>
            <a:ext cx="6982690" cy="31151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0036"/>
            <a:ext cx="11450648" cy="48469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can see that there are only four unique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D1BA55B1-5387-4ADD-B634-A36956C33BC1}"/>
              </a:ext>
            </a:extLst>
          </p:cNvPr>
          <p:cNvPicPr>
            <a:picLocks noChangeAspect="1"/>
          </p:cNvPicPr>
          <p:nvPr/>
        </p:nvPicPr>
        <p:blipFill>
          <a:blip r:embed="rId3"/>
          <a:stretch>
            <a:fillRect/>
          </a:stretch>
        </p:blipFill>
        <p:spPr>
          <a:xfrm>
            <a:off x="370676" y="1724891"/>
            <a:ext cx="10844579" cy="30826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88473"/>
            <a:ext cx="11346873" cy="55071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1600" dirty="0">
                <a:solidFill>
                  <a:schemeClr val="accent3">
                    <a:lumMod val="25000"/>
                  </a:schemeClr>
                </a:solidFill>
                <a:latin typeface="Abadi" panose="020B0604020104020204" pitchFamily="34" charset="0"/>
              </a:rPr>
              <a:t>This sql query shows the records of 5 launch sites beginning with “CCA” and we can see that they all come from the</a:t>
            </a:r>
          </a:p>
          <a:p>
            <a:pPr marL="914400" lvl="2"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 email&#10;&#10;Description automatically generated">
            <a:extLst>
              <a:ext uri="{FF2B5EF4-FFF2-40B4-BE49-F238E27FC236}">
                <a16:creationId xmlns:a16="http://schemas.microsoft.com/office/drawing/2014/main" id="{1A01BD28-3F01-4FA0-A4D5-6C10AAE944D3}"/>
              </a:ext>
            </a:extLst>
          </p:cNvPr>
          <p:cNvPicPr>
            <a:picLocks noChangeAspect="1"/>
          </p:cNvPicPr>
          <p:nvPr/>
        </p:nvPicPr>
        <p:blipFill>
          <a:blip r:embed="rId3"/>
          <a:stretch>
            <a:fillRect/>
          </a:stretch>
        </p:blipFill>
        <p:spPr>
          <a:xfrm>
            <a:off x="456413" y="1733314"/>
            <a:ext cx="10829198" cy="32335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0036"/>
            <a:ext cx="11285611" cy="53617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1600" dirty="0">
                <a:solidFill>
                  <a:schemeClr val="accent3">
                    <a:lumMod val="25000"/>
                  </a:schemeClr>
                </a:solidFill>
                <a:latin typeface="Abadi" panose="020B0604020104020204" pitchFamily="34" charset="0"/>
              </a:rPr>
              <a:t>This SQL query shows the total payload mass carried by boosters from NASA, which was calculated with the </a:t>
            </a:r>
          </a:p>
          <a:p>
            <a:pPr marL="914400" lvl="2" indent="0">
              <a:lnSpc>
                <a:spcPct val="100000"/>
              </a:lnSpc>
              <a:spcBef>
                <a:spcPts val="1400"/>
              </a:spcBef>
              <a:buNone/>
            </a:pPr>
            <a:r>
              <a:rPr lang="en-US" sz="1600" dirty="0">
                <a:solidFill>
                  <a:schemeClr val="accent3">
                    <a:lumMod val="25000"/>
                  </a:schemeClr>
                </a:solidFill>
                <a:latin typeface="Abadi" panose="020B0604020104020204" pitchFamily="34" charset="0"/>
              </a:rPr>
              <a:t>Sum function and group by customer. </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6593FFF1-5654-48CB-AD4C-CE1484237371}"/>
              </a:ext>
            </a:extLst>
          </p:cNvPr>
          <p:cNvPicPr>
            <a:picLocks noChangeAspect="1"/>
          </p:cNvPicPr>
          <p:nvPr/>
        </p:nvPicPr>
        <p:blipFill>
          <a:blip r:embed="rId3"/>
          <a:stretch>
            <a:fillRect/>
          </a:stretch>
        </p:blipFill>
        <p:spPr>
          <a:xfrm>
            <a:off x="437360" y="2319182"/>
            <a:ext cx="10848251" cy="22196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09255"/>
            <a:ext cx="11285611" cy="54032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was calculated with</a:t>
            </a:r>
          </a:p>
          <a:p>
            <a:pPr marL="914400" lvl="2"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then group by booster version so the average only apply for F9 </a:t>
            </a:r>
          </a:p>
          <a:p>
            <a:pPr marL="914400" lvl="2" indent="0">
              <a:lnSpc>
                <a:spcPct val="100000"/>
              </a:lnSpc>
              <a:spcBef>
                <a:spcPts val="1400"/>
              </a:spcBef>
              <a:buNone/>
            </a:pPr>
            <a:r>
              <a:rPr lang="en-US" sz="2200" dirty="0">
                <a:solidFill>
                  <a:schemeClr val="accent3">
                    <a:lumMod val="25000"/>
                  </a:schemeClr>
                </a:solidFill>
                <a:latin typeface="Abadi" panose="020B0604020104020204" pitchFamily="34" charset="0"/>
              </a:rPr>
              <a:t>v1.1</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 email&#10;&#10;Description automatically generated">
            <a:extLst>
              <a:ext uri="{FF2B5EF4-FFF2-40B4-BE49-F238E27FC236}">
                <a16:creationId xmlns:a16="http://schemas.microsoft.com/office/drawing/2014/main" id="{CCD2E440-CF85-4918-9361-CA98C1D4A45C}"/>
              </a:ext>
            </a:extLst>
          </p:cNvPr>
          <p:cNvPicPr>
            <a:picLocks noChangeAspect="1"/>
          </p:cNvPicPr>
          <p:nvPr/>
        </p:nvPicPr>
        <p:blipFill>
          <a:blip r:embed="rId3"/>
          <a:stretch>
            <a:fillRect/>
          </a:stretch>
        </p:blipFill>
        <p:spPr>
          <a:xfrm>
            <a:off x="404018" y="1856509"/>
            <a:ext cx="10541073" cy="270612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0036"/>
            <a:ext cx="11436927" cy="53270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We can see that the date of the first successful landing outcome on ground pad was on December 22,2015. </a:t>
            </a: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The aggregate function MIN was used to find the result then grouped by landing outcome</a:t>
            </a: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And filtered in ascending order.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 email&#10;&#10;Description automatically generated">
            <a:extLst>
              <a:ext uri="{FF2B5EF4-FFF2-40B4-BE49-F238E27FC236}">
                <a16:creationId xmlns:a16="http://schemas.microsoft.com/office/drawing/2014/main" id="{A5622782-53B3-406D-A6A6-58713C68FF6A}"/>
              </a:ext>
            </a:extLst>
          </p:cNvPr>
          <p:cNvPicPr>
            <a:picLocks noChangeAspect="1"/>
          </p:cNvPicPr>
          <p:nvPr/>
        </p:nvPicPr>
        <p:blipFill>
          <a:blip r:embed="rId3"/>
          <a:stretch>
            <a:fillRect/>
          </a:stretch>
        </p:blipFill>
        <p:spPr>
          <a:xfrm>
            <a:off x="418308" y="1877291"/>
            <a:ext cx="10867304" cy="29995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16182"/>
            <a:ext cx="11409218" cy="541712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see that four boosters have successfully landed on drone ship and had payload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mass greater than 4000 but less than 6000.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10;&#10;Description automatically generated">
            <a:extLst>
              <a:ext uri="{FF2B5EF4-FFF2-40B4-BE49-F238E27FC236}">
                <a16:creationId xmlns:a16="http://schemas.microsoft.com/office/drawing/2014/main" id="{BFAC683E-4D98-4EFA-B68D-79B0D13CC742}"/>
              </a:ext>
            </a:extLst>
          </p:cNvPr>
          <p:cNvPicPr>
            <a:picLocks noChangeAspect="1"/>
          </p:cNvPicPr>
          <p:nvPr/>
        </p:nvPicPr>
        <p:blipFill>
          <a:blip r:embed="rId3"/>
          <a:stretch>
            <a:fillRect/>
          </a:stretch>
        </p:blipFill>
        <p:spPr>
          <a:xfrm>
            <a:off x="408781" y="2133600"/>
            <a:ext cx="11000437" cy="30618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5400"/>
            <a:ext cx="11285611" cy="5306291"/>
          </a:xfrm>
          <a:prstGeom prst="rect">
            <a:avLst/>
          </a:prstGeom>
        </p:spPr>
        <p:txBody>
          <a:bodyPr>
            <a:normAutofit fontScale="925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Total number of successful and failure mission outcomes</a:t>
            </a:r>
          </a:p>
          <a:p>
            <a:pPr marL="0" indent="0">
              <a:lnSpc>
                <a:spcPct val="100000"/>
              </a:lnSpc>
              <a:spcBef>
                <a:spcPts val="1400"/>
              </a:spcBef>
              <a:buNone/>
            </a:pPr>
            <a:endParaRPr lang="en-US" sz="2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We can see that there are considerably higher number of success outcome (99) as opposed to other outcomes such as failure or status unclear, which total to 2.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6F49F31C-4299-4CEC-BC61-082230834073}"/>
              </a:ext>
            </a:extLst>
          </p:cNvPr>
          <p:cNvPicPr>
            <a:picLocks noChangeAspect="1"/>
          </p:cNvPicPr>
          <p:nvPr/>
        </p:nvPicPr>
        <p:blipFill>
          <a:blip r:embed="rId3"/>
          <a:stretch>
            <a:fillRect/>
          </a:stretch>
        </p:blipFill>
        <p:spPr>
          <a:xfrm>
            <a:off x="408782" y="1759528"/>
            <a:ext cx="10730274" cy="32696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5400"/>
            <a:ext cx="11285611" cy="54240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Through a sub-query, we found that a total of 12 boosters have carried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0FDB9DDE-C307-4C1F-B8D6-C3869045C9EA}"/>
              </a:ext>
            </a:extLst>
          </p:cNvPr>
          <p:cNvPicPr>
            <a:picLocks noChangeAspect="1"/>
          </p:cNvPicPr>
          <p:nvPr/>
        </p:nvPicPr>
        <p:blipFill>
          <a:blip r:embed="rId3"/>
          <a:stretch>
            <a:fillRect/>
          </a:stretch>
        </p:blipFill>
        <p:spPr>
          <a:xfrm>
            <a:off x="408782" y="1690255"/>
            <a:ext cx="10876830" cy="349134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31818"/>
            <a:ext cx="10242497" cy="399703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4800" dirty="0">
                <a:solidFill>
                  <a:schemeClr val="accent3">
                    <a:lumMod val="25000"/>
                  </a:schemeClr>
                </a:solidFill>
                <a:latin typeface="Abadi" panose="020B0604020104020204" pitchFamily="34" charset="0"/>
              </a:rPr>
              <a:t>Problem                       Solution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SpaceX has been advertising the sell of its 	SpaceX’s savings comes from the fact that</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Falcon9 rocket launches, which costs are 		the company is able to reuse the first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lower than other providers. SpaceX utilizes 	stage of a launch, which means that if we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re-</a:t>
            </a:r>
            <a:r>
              <a:rPr lang="en-US" sz="2400" dirty="0" err="1">
                <a:solidFill>
                  <a:schemeClr val="accent3">
                    <a:lumMod val="25000"/>
                  </a:schemeClr>
                </a:solidFill>
                <a:latin typeface="Abadi" panose="020B0604020104020204" pitchFamily="34" charset="0"/>
              </a:rPr>
              <a:t>usibility</a:t>
            </a:r>
            <a:r>
              <a:rPr lang="en-US" sz="2400" dirty="0">
                <a:solidFill>
                  <a:schemeClr val="accent3">
                    <a:lumMod val="25000"/>
                  </a:schemeClr>
                </a:solidFill>
                <a:latin typeface="Abadi" panose="020B0604020104020204" pitchFamily="34" charset="0"/>
              </a:rPr>
              <a:t> of the first stage of a launch	we can determine if the first stage will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in order to do some savings. Thus, how is 	land, we can determine the cost of a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SpaceX able to achieve this and make the 	launch as the first stage do most of the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cost of its rockets inexpensive? 			work and also determine if SpaceX will</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reuse the first stage.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cxnSp>
        <p:nvCxnSpPr>
          <p:cNvPr id="3" name="Straight Connector 2">
            <a:extLst>
              <a:ext uri="{FF2B5EF4-FFF2-40B4-BE49-F238E27FC236}">
                <a16:creationId xmlns:a16="http://schemas.microsoft.com/office/drawing/2014/main" id="{3B5802E9-52EB-426D-83CC-5FB7295866C4}"/>
              </a:ext>
            </a:extLst>
          </p:cNvPr>
          <p:cNvCxnSpPr/>
          <p:nvPr/>
        </p:nvCxnSpPr>
        <p:spPr>
          <a:xfrm>
            <a:off x="5992092" y="1863436"/>
            <a:ext cx="0" cy="3948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5400"/>
            <a:ext cx="11367655" cy="54864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landing_outcomes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Two F9 boosters from the same launch site had failed landing outcomes in done ship 	during the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 email&#10;&#10;Description automatically generated">
            <a:extLst>
              <a:ext uri="{FF2B5EF4-FFF2-40B4-BE49-F238E27FC236}">
                <a16:creationId xmlns:a16="http://schemas.microsoft.com/office/drawing/2014/main" id="{AA1FA1BD-37A7-42FF-8CEA-13614984EDF8}"/>
              </a:ext>
            </a:extLst>
          </p:cNvPr>
          <p:cNvPicPr>
            <a:picLocks noChangeAspect="1"/>
          </p:cNvPicPr>
          <p:nvPr/>
        </p:nvPicPr>
        <p:blipFill>
          <a:blip r:embed="rId3"/>
          <a:stretch>
            <a:fillRect/>
          </a:stretch>
        </p:blipFill>
        <p:spPr>
          <a:xfrm>
            <a:off x="418308" y="2038156"/>
            <a:ext cx="10867304" cy="30464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74618"/>
            <a:ext cx="11285611" cy="546561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Between the two dates stated above, we see that the highest number of landing outcome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comes from the “no attempt” outcomes with 15, failure and success in drone ship have both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same number of landing outcome count (5) and the least number of landing outcome 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precluded in drone ship landing outcome.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B7A5160D-A7FB-47FA-AE57-A59C710D24EC}"/>
              </a:ext>
            </a:extLst>
          </p:cNvPr>
          <p:cNvPicPr>
            <a:picLocks noChangeAspect="1"/>
          </p:cNvPicPr>
          <p:nvPr/>
        </p:nvPicPr>
        <p:blipFill>
          <a:blip r:embed="rId3"/>
          <a:stretch>
            <a:fillRect/>
          </a:stretch>
        </p:blipFill>
        <p:spPr>
          <a:xfrm>
            <a:off x="365913" y="1835727"/>
            <a:ext cx="10919698" cy="30064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95400"/>
            <a:ext cx="11346873" cy="54448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location markers on a global map</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	We can see that all launch sites are located in in NASA JSC.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global map</a:t>
            </a:r>
          </a:p>
        </p:txBody>
      </p:sp>
      <p:pic>
        <p:nvPicPr>
          <p:cNvPr id="6" name="Picture 5" descr="Map&#10;&#10;Description automatically generated">
            <a:extLst>
              <a:ext uri="{FF2B5EF4-FFF2-40B4-BE49-F238E27FC236}">
                <a16:creationId xmlns:a16="http://schemas.microsoft.com/office/drawing/2014/main" id="{1EA805FB-C355-45D9-827C-E12B4B4C62C5}"/>
              </a:ext>
            </a:extLst>
          </p:cNvPr>
          <p:cNvPicPr>
            <a:picLocks noChangeAspect="1"/>
          </p:cNvPicPr>
          <p:nvPr/>
        </p:nvPicPr>
        <p:blipFill>
          <a:blip r:embed="rId3"/>
          <a:stretch>
            <a:fillRect/>
          </a:stretch>
        </p:blipFill>
        <p:spPr>
          <a:xfrm>
            <a:off x="937493" y="1731818"/>
            <a:ext cx="10109918" cy="365961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67691"/>
            <a:ext cx="11285611" cy="545176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a:t>
            </a:r>
            <a:r>
              <a:rPr lang="en-US" sz="2200" dirty="0">
                <a:solidFill>
                  <a:schemeClr val="accent3">
                    <a:lumMod val="25000"/>
                  </a:schemeClr>
                </a:solidFill>
                <a:latin typeface="Abadi"/>
              </a:rPr>
              <a:t>he color-labeled launch outcomes on the map</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on the map</a:t>
            </a:r>
          </a:p>
        </p:txBody>
      </p:sp>
      <p:pic>
        <p:nvPicPr>
          <p:cNvPr id="4" name="Picture 3" descr="Map&#10;&#10;Description automatically generated">
            <a:extLst>
              <a:ext uri="{FF2B5EF4-FFF2-40B4-BE49-F238E27FC236}">
                <a16:creationId xmlns:a16="http://schemas.microsoft.com/office/drawing/2014/main" id="{EBE13A6D-FF81-46AC-A1FF-6E14978F5E6C}"/>
              </a:ext>
            </a:extLst>
          </p:cNvPr>
          <p:cNvPicPr>
            <a:picLocks noChangeAspect="1"/>
          </p:cNvPicPr>
          <p:nvPr/>
        </p:nvPicPr>
        <p:blipFill>
          <a:blip r:embed="rId3"/>
          <a:stretch>
            <a:fillRect/>
          </a:stretch>
        </p:blipFill>
        <p:spPr>
          <a:xfrm>
            <a:off x="387928" y="1759527"/>
            <a:ext cx="5465617" cy="4123748"/>
          </a:xfrm>
          <a:prstGeom prst="rect">
            <a:avLst/>
          </a:prstGeom>
        </p:spPr>
      </p:pic>
      <p:pic>
        <p:nvPicPr>
          <p:cNvPr id="7" name="Picture 6" descr="Diagram&#10;&#10;Description automatically generated">
            <a:extLst>
              <a:ext uri="{FF2B5EF4-FFF2-40B4-BE49-F238E27FC236}">
                <a16:creationId xmlns:a16="http://schemas.microsoft.com/office/drawing/2014/main" id="{AA72D606-B594-417E-B451-7A46AEC65826}"/>
              </a:ext>
            </a:extLst>
          </p:cNvPr>
          <p:cNvPicPr>
            <a:picLocks noChangeAspect="1"/>
          </p:cNvPicPr>
          <p:nvPr/>
        </p:nvPicPr>
        <p:blipFill>
          <a:blip r:embed="rId4"/>
          <a:stretch>
            <a:fillRect/>
          </a:stretch>
        </p:blipFill>
        <p:spPr>
          <a:xfrm>
            <a:off x="5957454" y="1690256"/>
            <a:ext cx="5292289" cy="41930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1295400"/>
            <a:ext cx="11285611" cy="54448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We can see that the launch site CCAFS SLC-40 is the closest to the coastline with</a:t>
            </a:r>
          </a:p>
          <a:p>
            <a:pPr marL="0" indent="0">
              <a:lnSpc>
                <a:spcPct val="100000"/>
              </a:lnSpc>
              <a:spcBef>
                <a:spcPts val="1400"/>
              </a:spcBef>
              <a:buNone/>
            </a:pPr>
            <a:r>
              <a:rPr lang="en-US" sz="2200" dirty="0">
                <a:solidFill>
                  <a:schemeClr val="accent3">
                    <a:lumMod val="25000"/>
                  </a:schemeClr>
                </a:solidFill>
                <a:latin typeface="Abadi"/>
              </a:rPr>
              <a:t>	a distance of 0.9 km.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descr="Chart&#10;&#10;Description automatically generated with medium confidence">
            <a:extLst>
              <a:ext uri="{FF2B5EF4-FFF2-40B4-BE49-F238E27FC236}">
                <a16:creationId xmlns:a16="http://schemas.microsoft.com/office/drawing/2014/main" id="{C7C0BADF-1832-4CEF-B0A9-57828D825F9F}"/>
              </a:ext>
            </a:extLst>
          </p:cNvPr>
          <p:cNvPicPr>
            <a:picLocks noChangeAspect="1"/>
          </p:cNvPicPr>
          <p:nvPr/>
        </p:nvPicPr>
        <p:blipFill>
          <a:blip r:embed="rId3"/>
          <a:stretch>
            <a:fillRect/>
          </a:stretch>
        </p:blipFill>
        <p:spPr>
          <a:xfrm>
            <a:off x="951782" y="2050474"/>
            <a:ext cx="9224382" cy="31796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99309"/>
            <a:ext cx="11346873" cy="54586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success count for all sites, in a piechart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2">
              <a:lnSpc>
                <a:spcPct val="100000"/>
              </a:lnSpc>
              <a:spcBef>
                <a:spcPts val="1400"/>
              </a:spcBef>
            </a:pPr>
            <a:endParaRPr lang="en-US" sz="16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2000" dirty="0">
                <a:solidFill>
                  <a:schemeClr val="accent3">
                    <a:lumMod val="25000"/>
                  </a:schemeClr>
                </a:solidFill>
                <a:latin typeface="Abadi" panose="020B0604020104020204" pitchFamily="34" charset="0"/>
              </a:rPr>
              <a:t>From this pie chart we can see that the launch site KSC LC-39A has the highest launch</a:t>
            </a:r>
          </a:p>
          <a:p>
            <a:pPr marL="914400" lvl="2" indent="0">
              <a:lnSpc>
                <a:spcPct val="100000"/>
              </a:lnSpc>
              <a:spcBef>
                <a:spcPts val="1400"/>
              </a:spcBef>
              <a:buNone/>
            </a:pPr>
            <a:r>
              <a:rPr lang="en-US" sz="2000" dirty="0">
                <a:solidFill>
                  <a:schemeClr val="accent3">
                    <a:lumMod val="25000"/>
                  </a:schemeClr>
                </a:solidFill>
                <a:latin typeface="Abadi" panose="020B0604020104020204" pitchFamily="34" charset="0"/>
              </a:rPr>
              <a:t>success count with 41.7% while the launch site CCAFS SLC-40 has the lowest.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descr="Chart, pie chart&#10;&#10;Description automatically generated">
            <a:extLst>
              <a:ext uri="{FF2B5EF4-FFF2-40B4-BE49-F238E27FC236}">
                <a16:creationId xmlns:a16="http://schemas.microsoft.com/office/drawing/2014/main" id="{754478C1-1E84-4C67-A068-CFF4E3F19D2B}"/>
              </a:ext>
            </a:extLst>
          </p:cNvPr>
          <p:cNvPicPr>
            <a:picLocks noChangeAspect="1"/>
          </p:cNvPicPr>
          <p:nvPr/>
        </p:nvPicPr>
        <p:blipFill>
          <a:blip r:embed="rId3"/>
          <a:stretch>
            <a:fillRect/>
          </a:stretch>
        </p:blipFill>
        <p:spPr>
          <a:xfrm>
            <a:off x="658091" y="1867653"/>
            <a:ext cx="10529454" cy="31226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50818"/>
            <a:ext cx="11201400" cy="48261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	</a:t>
            </a:r>
          </a:p>
          <a:p>
            <a:pPr marL="457200" lvl="1" indent="0">
              <a:lnSpc>
                <a:spcPct val="100000"/>
              </a:lnSpc>
              <a:spcBef>
                <a:spcPts val="1400"/>
              </a:spcBef>
              <a:buNone/>
            </a:pPr>
            <a:r>
              <a:rPr lang="en-US" sz="1800" dirty="0">
                <a:solidFill>
                  <a:schemeClr val="accent3">
                    <a:lumMod val="25000"/>
                  </a:schemeClr>
                </a:solidFill>
                <a:latin typeface="Abadi"/>
              </a:rPr>
              <a:t>		From this scatter plot, we can see that the range of payload between 2000-4000 and the 	</a:t>
            </a:r>
          </a:p>
          <a:p>
            <a:pPr marL="457200" lvl="1" indent="0">
              <a:lnSpc>
                <a:spcPct val="100000"/>
              </a:lnSpc>
              <a:spcBef>
                <a:spcPts val="1400"/>
              </a:spcBef>
              <a:buNone/>
            </a:pPr>
            <a:r>
              <a:rPr lang="en-US" sz="1800" dirty="0">
                <a:solidFill>
                  <a:schemeClr val="accent3">
                    <a:lumMod val="25000"/>
                  </a:schemeClr>
                </a:solidFill>
                <a:latin typeface="Abadi"/>
              </a:rPr>
              <a:t>		booster version v1.1 and FT have the largest success rate. </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descr="Text, application&#10;&#10;Description automatically generated">
            <a:extLst>
              <a:ext uri="{FF2B5EF4-FFF2-40B4-BE49-F238E27FC236}">
                <a16:creationId xmlns:a16="http://schemas.microsoft.com/office/drawing/2014/main" id="{D43D8EA5-0B5E-40B1-BE37-D9BFE7AF2D55}"/>
              </a:ext>
            </a:extLst>
          </p:cNvPr>
          <p:cNvPicPr>
            <a:picLocks noChangeAspect="1"/>
          </p:cNvPicPr>
          <p:nvPr/>
        </p:nvPicPr>
        <p:blipFill>
          <a:blip r:embed="rId3"/>
          <a:stretch>
            <a:fillRect/>
          </a:stretch>
        </p:blipFill>
        <p:spPr>
          <a:xfrm>
            <a:off x="1513835" y="2092036"/>
            <a:ext cx="9164329" cy="243839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10332758" cy="3616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SpaceY, a rocket company and a competitor of SpaceX, is trying to gather data from SpaceX in order to be more competitive as SpaceX’s accomplishments makes them the most successful rocket company in the country. </a:t>
            </a:r>
          </a:p>
          <a:p>
            <a:pPr marL="0" indent="0">
              <a:spcBef>
                <a:spcPts val="1400"/>
              </a:spcBef>
              <a:buNone/>
            </a:pPr>
            <a:r>
              <a:rPr lang="en-US" sz="2200" dirty="0">
                <a:solidFill>
                  <a:schemeClr val="accent3">
                    <a:lumMod val="25000"/>
                  </a:schemeClr>
                </a:solidFill>
                <a:latin typeface="Abadi" panose="020B0604020104020204" pitchFamily="34" charset="0"/>
              </a:rPr>
              <a:t>SpaceY would like to determine to price of each launch by gathering data from SpaceX and determine if SpaceX will reuse the first stage, as the first stage is the larger stage and expensive, thus by knowing how much the first stage will cost if the Falcon9 rockets land successfully, SpaceY will be able to adopt the strategy enabling them to compete with SpaceX and save in terms of capital that they allocate to the launch of the rockets.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295399"/>
            <a:ext cx="11285611" cy="538249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Visualization of the built model accuracy for all built classification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All algorithm have the same accuracy on the test data of 83% and same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accuracy on the trained data with the accuracy for the decision tree model slightly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higher.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Table&#10;&#10;Description automatically generated">
            <a:extLst>
              <a:ext uri="{FF2B5EF4-FFF2-40B4-BE49-F238E27FC236}">
                <a16:creationId xmlns:a16="http://schemas.microsoft.com/office/drawing/2014/main" id="{45CBE78C-6E47-43F6-9BE0-A67CADCA64CD}"/>
              </a:ext>
            </a:extLst>
          </p:cNvPr>
          <p:cNvPicPr>
            <a:picLocks noChangeAspect="1"/>
          </p:cNvPicPr>
          <p:nvPr/>
        </p:nvPicPr>
        <p:blipFill>
          <a:blip r:embed="rId3"/>
          <a:stretch>
            <a:fillRect/>
          </a:stretch>
        </p:blipFill>
        <p:spPr>
          <a:xfrm>
            <a:off x="3221182" y="2085109"/>
            <a:ext cx="5368636" cy="21964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440873"/>
            <a:ext cx="11353800" cy="52924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the best 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1371600" lvl="3"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1371600" lvl="3"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All the models have the same confusion matrix, and we can see that we are</a:t>
            </a: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getting 12 predicted landing outcome and zero for failure to land. The confusion</a:t>
            </a:r>
          </a:p>
          <a:p>
            <a:pPr marL="1371600" lvl="3" indent="0">
              <a:lnSpc>
                <a:spcPct val="100000"/>
              </a:lnSpc>
              <a:spcBef>
                <a:spcPts val="1400"/>
              </a:spcBef>
              <a:buNone/>
            </a:pPr>
            <a:r>
              <a:rPr lang="en-US" sz="2000" dirty="0">
                <a:solidFill>
                  <a:schemeClr val="accent3">
                    <a:lumMod val="25000"/>
                  </a:schemeClr>
                </a:solidFill>
                <a:latin typeface="Abadi" panose="020B0604020104020204" pitchFamily="34" charset="0"/>
              </a:rPr>
              <a:t>matrix was split for actual successful landing and failed landing. </a:t>
            </a:r>
          </a:p>
          <a:p>
            <a:pPr marL="1371600" lvl="3"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1371600" lvl="3"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1371600" lvl="3"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10;&#10;Description automatically generated with medium confidence">
            <a:extLst>
              <a:ext uri="{FF2B5EF4-FFF2-40B4-BE49-F238E27FC236}">
                <a16:creationId xmlns:a16="http://schemas.microsoft.com/office/drawing/2014/main" id="{F28F20FE-1E06-4706-93FF-28ECF9332048}"/>
              </a:ext>
            </a:extLst>
          </p:cNvPr>
          <p:cNvPicPr>
            <a:picLocks noChangeAspect="1"/>
          </p:cNvPicPr>
          <p:nvPr/>
        </p:nvPicPr>
        <p:blipFill>
          <a:blip r:embed="rId3"/>
          <a:stretch>
            <a:fillRect/>
          </a:stretch>
        </p:blipFill>
        <p:spPr>
          <a:xfrm>
            <a:off x="3943049" y="1995054"/>
            <a:ext cx="4305901" cy="28401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343892"/>
            <a:ext cx="11285611" cy="48822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conclusion, from the analysis done and the machine learning classification models built, we can say that SpaceX has a high probability (66%) of successfully landing the first stage of a launch with a classification prediction of 83.3% for successful landing. </a:t>
            </a:r>
          </a:p>
          <a:p>
            <a:pPr>
              <a:lnSpc>
                <a:spcPct val="100000"/>
              </a:lnSpc>
              <a:spcBef>
                <a:spcPts val="1400"/>
              </a:spcBef>
            </a:pPr>
            <a:r>
              <a:rPr lang="en-US" sz="2200" dirty="0">
                <a:solidFill>
                  <a:schemeClr val="accent3">
                    <a:lumMod val="25000"/>
                  </a:schemeClr>
                </a:solidFill>
                <a:latin typeface="Abadi" panose="020B0604020104020204" pitchFamily="34" charset="0"/>
              </a:rPr>
              <a:t>Also, the success rate for successful landing has kept increasing over the past 8 years, which might mean that future launch have also high chances of success of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Among the launch sites, CCAFS LC-40, KSC LC-39A and VAFB SLC 4e have the highest success rate, 60%,70% and 70% respectively. Launching the F9 at those launch sites could also lead to successful landing of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SpaceX first stage is usually successful as flight number increases and the less massive the payload, the more likely it is to achieve success in the first stage.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468581"/>
            <a:ext cx="11201400" cy="52647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URL:</a:t>
            </a:r>
            <a:r>
              <a:rPr lang="en-US" sz="2200"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r>
              <a:rPr lang="en-US" sz="2200" dirty="0">
                <a:solidFill>
                  <a:schemeClr val="bg1"/>
                </a:solidFill>
                <a:latin typeface="Abadi" panose="020B0604020104020204" pitchFamily="34" charset="0"/>
              </a:rPr>
              <a:t>URL: </a:t>
            </a:r>
            <a:r>
              <a:rPr lang="en-US" sz="2200" dirty="0">
                <a:solidFill>
                  <a:schemeClr val="bg1"/>
                </a:solidFill>
                <a:latin typeface="Abadi" panose="020B0604020104020204" pitchFamily="34" charset="0"/>
                <a:hlinkClick r:id="rId5">
                  <a:extLst>
                    <a:ext uri="{A12FA001-AC4F-418D-AE19-62706E023703}">
                      <ahyp:hlinkClr xmlns:ahyp="http://schemas.microsoft.com/office/drawing/2018/hyperlinkcolor" val="tx"/>
                    </a:ext>
                  </a:extLst>
                </a:hlinkClick>
              </a:rPr>
              <a:t>https://www.spacex.com/vehicles/falcon-9/</a:t>
            </a:r>
            <a:endParaRPr lang="en-US" sz="2200" dirty="0">
              <a:solidFill>
                <a:schemeClr val="bg1"/>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26127"/>
            <a:ext cx="10104817" cy="563187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through the SpaceX REST API (api.spacexdata.com/v4/launches /past), which gave us information and data about launches, rocket use, specifications, landing outcome. The data will give insights and predictions whether SpaceX will attempt to land a rocket or not.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and, the number of launches on each site, the number and occurrence of each orbit, mission outcome per orb and landing outcome were calculated.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47255"/>
            <a:ext cx="10515600" cy="58189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845" y="1782762"/>
            <a:ext cx="6004641"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data was collected by performing an HTTP GET method to request the Falcon9 launch HMTL page as an HTTP response. Then the relevant column names were collected from the HTML table header. </a:t>
            </a: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https://github.com/Emporio95/Master-/blob/6d46dafaf42e10f7e1f9f880f642334bd0a5fca3/Data%20Collection%20with%20Web%20Scraping.ipynb</a:t>
            </a:r>
            <a:endParaRPr lang="en-US" sz="2200" dirty="0">
              <a:solidFill>
                <a:schemeClr val="bg1"/>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9BFBC839-88DF-424A-9F9D-E3B83AA41CAF}"/>
              </a:ext>
            </a:extLst>
          </p:cNvPr>
          <p:cNvGraphicFramePr/>
          <p:nvPr>
            <p:extLst>
              <p:ext uri="{D42A27DB-BD31-4B8C-83A1-F6EECF244321}">
                <p14:modId xmlns:p14="http://schemas.microsoft.com/office/powerpoint/2010/main" val="1872384110"/>
              </p:ext>
            </p:extLst>
          </p:nvPr>
        </p:nvGraphicFramePr>
        <p:xfrm>
          <a:off x="6871132" y="1802548"/>
          <a:ext cx="4903643" cy="2034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AF9E2008-C746-437B-A4FD-1641ACC13095}"/>
              </a:ext>
            </a:extLst>
          </p:cNvPr>
          <p:cNvGraphicFramePr/>
          <p:nvPr>
            <p:extLst>
              <p:ext uri="{D42A27DB-BD31-4B8C-83A1-F6EECF244321}">
                <p14:modId xmlns:p14="http://schemas.microsoft.com/office/powerpoint/2010/main" val="3004176276"/>
              </p:ext>
            </p:extLst>
          </p:nvPr>
        </p:nvGraphicFramePr>
        <p:xfrm>
          <a:off x="6438469" y="3913187"/>
          <a:ext cx="2792483" cy="21620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a:extLst>
              <a:ext uri="{FF2B5EF4-FFF2-40B4-BE49-F238E27FC236}">
                <a16:creationId xmlns:a16="http://schemas.microsoft.com/office/drawing/2014/main" id="{F71F4CCB-DD5B-4670-AF30-CDA0D06537C4}"/>
              </a:ext>
            </a:extLst>
          </p:cNvPr>
          <p:cNvGraphicFramePr/>
          <p:nvPr>
            <p:extLst>
              <p:ext uri="{D42A27DB-BD31-4B8C-83A1-F6EECF244321}">
                <p14:modId xmlns:p14="http://schemas.microsoft.com/office/powerpoint/2010/main" val="2685615302"/>
              </p:ext>
            </p:extLst>
          </p:nvPr>
        </p:nvGraphicFramePr>
        <p:xfrm>
          <a:off x="8987922" y="4010891"/>
          <a:ext cx="2913134" cy="194709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lstStyle/>
          <a:p>
            <a:r>
              <a:rPr lang="en-US" sz="2200" dirty="0">
                <a:solidFill>
                  <a:schemeClr val="accent3">
                    <a:lumMod val="25000"/>
                  </a:schemeClr>
                </a:solidFill>
                <a:latin typeface="Abadi" panose="020B0604020104020204" pitchFamily="34" charset="0"/>
              </a:rPr>
              <a:t>During this phase, the data was analyzed, and the main steps consisted of calculating the number of launch on each site, the number and occurrence of each orbit and mission outcome per orbit and creating a landing outcome label</a:t>
            </a:r>
          </a:p>
          <a:p>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https://github.com/Emporio95/Master-/blob/6d46dafaf42e10f7e1f9f880f642334bd0a5fca3/EDA:%20Data%20Wrangling%20.ipynb</a:t>
            </a:r>
            <a:endParaRPr lang="en-US" sz="2200" dirty="0">
              <a:solidFill>
                <a:schemeClr val="bg1"/>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During the phase, scatter point charts were plotted in order to visualize and reveal the relationship between attributes such as flight number, orbits, payload and launch site. Then a line chart was plotted to observe the launch success yearly trend which showed that success rate has been increasing since 2013. </a:t>
            </a:r>
          </a:p>
          <a:p>
            <a:pPr>
              <a:lnSpc>
                <a:spcPct val="100000"/>
              </a:lnSpc>
              <a:spcBef>
                <a:spcPts val="1400"/>
              </a:spcBef>
            </a:pPr>
            <a:r>
              <a:rPr lang="en-US" sz="2200" dirty="0">
                <a:solidFill>
                  <a:schemeClr val="bg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https://github.com/Emporio95/Master-/blob/6d46dafaf42e10f7e1f9f880f642334bd0a5fca3/EDA%20with%20Data%20Visualization.ipynb</a:t>
            </a:r>
            <a:endParaRPr lang="en-US" sz="2200" dirty="0">
              <a:solidFill>
                <a:schemeClr val="bg1"/>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807</TotalTime>
  <Words>2917</Words>
  <Application>Microsoft Office PowerPoint</Application>
  <PresentationFormat>Widescreen</PresentationFormat>
  <Paragraphs>414</Paragraphs>
  <Slides>44</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Abadi</vt:lpstr>
      <vt:lpstr>Arial</vt:lpstr>
      <vt:lpstr>Calibri</vt:lpstr>
      <vt:lpstr>Calibri Light</vt:lpstr>
      <vt:lpstr>IBM Plex Mono SemiBold</vt:lpstr>
      <vt:lpstr>IBM Plex Mono Text</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Fall, Abdoul A</cp:lastModifiedBy>
  <cp:revision>192</cp:revision>
  <dcterms:created xsi:type="dcterms:W3CDTF">2021-04-29T18:58:34Z</dcterms:created>
  <dcterms:modified xsi:type="dcterms:W3CDTF">2021-09-29T04:50:05Z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